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8"/>
  </p:notesMasterIdLst>
  <p:sldIdLst>
    <p:sldId id="308" r:id="rId6"/>
    <p:sldId id="268" r:id="rId7"/>
  </p:sldIdLst>
  <p:sldSz cx="6858000" cy="9906000" type="A4"/>
  <p:notesSz cx="6797675" cy="99266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orient="horz" pos="6204">
          <p15:clr>
            <a:srgbClr val="A4A3A4"/>
          </p15:clr>
        </p15:guide>
        <p15:guide id="3" pos="4292">
          <p15:clr>
            <a:srgbClr val="A4A3A4"/>
          </p15:clr>
        </p15:guide>
        <p15:guide id="4" pos="2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隅谷俊二_E1H13" initials="隅谷俊二_E1H13" lastIdx="1" clrIdx="0">
    <p:extLst>
      <p:ext uri="{19B8F6BF-5375-455C-9EA6-DF929625EA0E}">
        <p15:presenceInfo xmlns:p15="http://schemas.microsoft.com/office/powerpoint/2012/main" userId="S::1246119@msad.ms-ad-ins.com::fbc29c0c-a98d-444e-b188-4d2d68103947" providerId="AD"/>
      </p:ext>
    </p:extLst>
  </p:cmAuthor>
  <p:cmAuthor id="2" name="高嶋正英_RNG60" initials="高嶋正英_RNG60" lastIdx="1" clrIdx="1">
    <p:extLst>
      <p:ext uri="{19B8F6BF-5375-455C-9EA6-DF929625EA0E}">
        <p15:presenceInfo xmlns:p15="http://schemas.microsoft.com/office/powerpoint/2012/main" userId="S::1269895@msad.ms-ad-ins.com::ece561d9-c650-42cb-8442-50ae68c84db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D1C7"/>
    <a:srgbClr val="414755"/>
    <a:srgbClr val="289C65"/>
    <a:srgbClr val="FF9200"/>
    <a:srgbClr val="60C172"/>
    <a:srgbClr val="73C072"/>
    <a:srgbClr val="4577BA"/>
    <a:srgbClr val="6565FF"/>
    <a:srgbClr val="73D072"/>
    <a:srgbClr val="3BB6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淡色スタイル 3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000" autoAdjust="0"/>
    <p:restoredTop sz="94660"/>
  </p:normalViewPr>
  <p:slideViewPr>
    <p:cSldViewPr snapToGrid="0">
      <p:cViewPr>
        <p:scale>
          <a:sx n="106" d="100"/>
          <a:sy n="106" d="100"/>
        </p:scale>
        <p:origin x="1638" y="78"/>
      </p:cViewPr>
      <p:guideLst>
        <p:guide orient="horz" pos="3097"/>
        <p:guide orient="horz" pos="6204"/>
        <p:guide pos="4292"/>
        <p:guide pos="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金田史朗_RBG62" userId="32bc3e01-3d23-4e24-82d9-43a0d778288e" providerId="ADAL" clId="{73F26A79-FD0C-4B78-8F0B-4AE40BEAEF48}"/>
    <pc:docChg chg="modSld">
      <pc:chgData name="金田史朗_RBG62" userId="32bc3e01-3d23-4e24-82d9-43a0d778288e" providerId="ADAL" clId="{73F26A79-FD0C-4B78-8F0B-4AE40BEAEF48}" dt="2026-06-02T07:38:20.819" v="9"/>
      <pc:docMkLst>
        <pc:docMk/>
      </pc:docMkLst>
      <pc:sldChg chg="modSp mod">
        <pc:chgData name="金田史朗_RBG62" userId="32bc3e01-3d23-4e24-82d9-43a0d778288e" providerId="ADAL" clId="{73F26A79-FD0C-4B78-8F0B-4AE40BEAEF48}" dt="2026-06-02T07:38:20.819" v="9"/>
        <pc:sldMkLst>
          <pc:docMk/>
          <pc:sldMk cId="2554307314" sldId="308"/>
        </pc:sldMkLst>
        <pc:spChg chg="mod">
          <ac:chgData name="金田史朗_RBG62" userId="32bc3e01-3d23-4e24-82d9-43a0d778288e" providerId="ADAL" clId="{73F26A79-FD0C-4B78-8F0B-4AE40BEAEF48}" dt="2026-06-02T07:38:20.819" v="9"/>
          <ac:spMkLst>
            <pc:docMk/>
            <pc:sldMk cId="2554307314" sldId="308"/>
            <ac:spMk id="60" creationId="{C5EC29BF-95DB-43EE-A44E-3BECDF9AFE6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172F5D1-D5BB-B390-7933-A676397143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2EC089E-494A-A2C1-277E-DD6E04FD9AF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5644DAB8-9550-4A05-9314-5587F5E9586C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E34FD1A3-C964-42D5-9FBA-E23D64AB73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6AEF0A6E-013D-D2DD-8083-00BCA3F929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5875158-3857-A627-B4ED-0B0FA9A5933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CF726AE-90E0-DAC5-23CA-552FCAB2A8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A77DE42A-A7BB-4880-9C7F-9A29AC2948D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9E5AF2F-B82D-A787-FA5A-75F40346F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87652-526F-4415-8247-7BD755A38151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7C3BAD6-CF45-44C0-A18C-A38667FD0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7E71646-CBF6-333E-407B-F66F11EA5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0FC9C-B587-4C0E-B455-6739129514D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635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3E4054B-6F64-73DC-8AAD-6CF03960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1407B-3624-4619-9384-10A7E3C2174E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CF8B268-2BC5-79B8-2274-FC9F66B41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B5D7A8B-4FED-EA8E-4142-44D18322A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70DD7-CD8C-47E0-A7CD-D01908D655D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01223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C6806B1-5CBB-167F-BBBB-6002ECD49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69938-57B2-4F52-B311-23BF35EE7AFA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0C30834-45AC-E3C1-A85D-3528B5774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9B462A4-E1B9-668F-E978-7061701C3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9FDB3-C733-48B5-85C0-42D3C5FF178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01080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白紙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0670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>
          <p15:clr>
            <a:srgbClr val="FBAE40"/>
          </p15:clr>
        </p15:guide>
        <p15:guide id="2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本文スライド_黄">
  <p:cSld name="本文スライド_黄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108108" y="9477963"/>
            <a:ext cx="1128713" cy="32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300" b="0" i="0" u="none" strike="noStrike" cap="none">
                <a:solidFill>
                  <a:srgbClr val="BFBFBF"/>
                </a:solidFill>
                <a:latin typeface="Noto Sans JP"/>
                <a:ea typeface="Noto Sans JP"/>
                <a:cs typeface="Noto Sans JP"/>
                <a:sym typeface="Noto Sans JP"/>
              </a:rPr>
              <a:t>©︎Shiryosaku Inc. All rights reserved</a:t>
            </a:r>
            <a:endParaRPr sz="1300" b="0" i="0" u="none" strike="noStrike" cap="none">
              <a:solidFill>
                <a:srgbClr val="BFBFBF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14" name="Google Shape;14;p3"/>
          <p:cNvSpPr/>
          <p:nvPr/>
        </p:nvSpPr>
        <p:spPr>
          <a:xfrm>
            <a:off x="6548140" y="9361247"/>
            <a:ext cx="202500" cy="43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000"/>
              <a:buFont typeface="Noto Sans JP"/>
              <a:buNone/>
            </a:pPr>
            <a:fld id="{00000000-1234-1234-1234-123412341234}" type="slidenum">
              <a:rPr lang="en-US" altLang="ja-JP" sz="1444" b="0" i="0" u="none" strike="noStrike" cap="none">
                <a:solidFill>
                  <a:srgbClr val="BFBFBF"/>
                </a:solidFill>
                <a:latin typeface="Noto Sans JP"/>
                <a:ea typeface="Noto Sans JP"/>
                <a:cs typeface="Noto Sans JP"/>
                <a:sym typeface="Noto Sans JP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000"/>
                <a:buFont typeface="Noto Sans JP"/>
                <a:buNone/>
              </a:pPr>
              <a:t>‹#›</a:t>
            </a:fld>
            <a:endParaRPr sz="1444" b="0" i="0" u="none" strike="noStrike" cap="none">
              <a:solidFill>
                <a:srgbClr val="BFBFBF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 flipH="1">
            <a:off x="483513" y="425494"/>
            <a:ext cx="3119140" cy="24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660380" marR="0" lvl="0" indent="-330190" algn="l" rtl="0">
              <a:lnSpc>
                <a:spcPct val="90000"/>
              </a:lnSpc>
              <a:spcBef>
                <a:spcPts val="1444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1300" b="0" i="0" u="none" strike="noStrike" cap="none">
                <a:solidFill>
                  <a:srgbClr val="7F7F7F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body" idx="2"/>
          </p:nvPr>
        </p:nvSpPr>
        <p:spPr>
          <a:xfrm flipH="1">
            <a:off x="309861" y="425494"/>
            <a:ext cx="146447" cy="24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660380" marR="0" lvl="0" indent="-330190" algn="l" rtl="0">
              <a:lnSpc>
                <a:spcPct val="90000"/>
              </a:lnSpc>
              <a:spcBef>
                <a:spcPts val="1444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1300" b="0" i="0" u="none" strike="noStrike" cap="none">
                <a:solidFill>
                  <a:srgbClr val="7F7F7F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09861" y="750375"/>
            <a:ext cx="6238279" cy="63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CD11"/>
              </a:buClr>
              <a:buSzPts val="2400"/>
              <a:buFont typeface="Noto Sans JP"/>
              <a:buNone/>
              <a:defRPr sz="3467" b="1" i="0" u="none" strike="noStrike" cap="none">
                <a:solidFill>
                  <a:srgbClr val="E5CD11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3"/>
          </p:nvPr>
        </p:nvSpPr>
        <p:spPr>
          <a:xfrm flipH="1">
            <a:off x="309859" y="1552867"/>
            <a:ext cx="6238277" cy="1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60380" marR="0" lvl="0" indent="-33019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2022" b="0" i="0" u="none" strike="noStrike" cap="none">
                <a:solidFill>
                  <a:srgbClr val="3F3F3F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51529" y="263421"/>
            <a:ext cx="773122" cy="5187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1284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5">
          <p15:clr>
            <a:srgbClr val="FBAE40"/>
          </p15:clr>
        </p15:guide>
        <p15:guide id="2" pos="4125">
          <p15:clr>
            <a:srgbClr val="FBAE40"/>
          </p15:clr>
        </p15:guide>
        <p15:guide id="3" orient="horz" pos="1678">
          <p15:clr>
            <a:srgbClr val="FBAE40"/>
          </p15:clr>
        </p15:guide>
        <p15:guide id="4" orient="horz" pos="57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グラデーション">
  <p:cSld name="グラデーション">
    <p:bg>
      <p:bgPr>
        <a:gradFill>
          <a:gsLst>
            <a:gs pos="0">
              <a:schemeClr val="accent1"/>
            </a:gs>
            <a:gs pos="20000">
              <a:schemeClr val="accent1"/>
            </a:gs>
            <a:gs pos="80000">
              <a:schemeClr val="accent4"/>
            </a:gs>
            <a:gs pos="100000">
              <a:schemeClr val="accent4"/>
            </a:gs>
          </a:gsLst>
          <a:lin ang="0" scaled="0"/>
        </a:gra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51529" y="263423"/>
            <a:ext cx="773121" cy="518788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/>
          <p:nvPr/>
        </p:nvSpPr>
        <p:spPr>
          <a:xfrm>
            <a:off x="108108" y="9477963"/>
            <a:ext cx="1128713" cy="32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300" b="0" i="0" u="none" strike="noStrike" cap="none">
                <a:solidFill>
                  <a:schemeClr val="lt1"/>
                </a:solidFill>
                <a:latin typeface="Noto Sans JP"/>
                <a:ea typeface="Noto Sans JP"/>
                <a:cs typeface="Noto Sans JP"/>
                <a:sym typeface="Noto Sans JP"/>
              </a:rPr>
              <a:t>©︎Shiryosaku Inc. All rights reserved</a:t>
            </a:r>
            <a:endParaRPr sz="1300" b="0" i="0" u="none" strike="noStrike" cap="none">
              <a:solidFill>
                <a:schemeClr val="lt1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23" name="Google Shape;23;p4"/>
          <p:cNvSpPr/>
          <p:nvPr/>
        </p:nvSpPr>
        <p:spPr>
          <a:xfrm>
            <a:off x="6548140" y="9361247"/>
            <a:ext cx="202500" cy="43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JP"/>
              <a:buNone/>
            </a:pPr>
            <a:fld id="{00000000-1234-1234-1234-123412341234}" type="slidenum">
              <a:rPr lang="en-US" altLang="ja-JP" sz="1444" b="0" i="0" u="none" strike="noStrike" cap="none">
                <a:solidFill>
                  <a:schemeClr val="lt1"/>
                </a:solidFill>
                <a:latin typeface="Noto Sans JP"/>
                <a:ea typeface="Noto Sans JP"/>
                <a:cs typeface="Noto Sans JP"/>
                <a:sym typeface="Noto Sans JP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Noto Sans JP"/>
                <a:buNone/>
              </a:pPr>
              <a:t>‹#›</a:t>
            </a:fld>
            <a:endParaRPr sz="1444" b="0" i="0" u="none" strike="noStrike" cap="none">
              <a:solidFill>
                <a:schemeClr val="lt1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</p:spTree>
    <p:extLst>
      <p:ext uri="{BB962C8B-B14F-4D97-AF65-F5344CB8AC3E}">
        <p14:creationId xmlns:p14="http://schemas.microsoft.com/office/powerpoint/2010/main" val="520421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25">
          <p15:clr>
            <a:srgbClr val="FBAE40"/>
          </p15:clr>
        </p15:guide>
        <p15:guide id="2" pos="19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扉">
  <p:cSld name="扉">
    <p:bg>
      <p:bgPr>
        <a:solidFill>
          <a:schemeClr val="accen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 flipH="1">
            <a:off x="147255" y="293278"/>
            <a:ext cx="1447111" cy="3053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660380" marR="0" lvl="0" indent="-330190" algn="ctr" rtl="0">
              <a:lnSpc>
                <a:spcPct val="90000"/>
              </a:lnSpc>
              <a:spcBef>
                <a:spcPts val="1444"/>
              </a:spcBef>
              <a:spcAft>
                <a:spcPts val="0"/>
              </a:spcAft>
              <a:buClr>
                <a:schemeClr val="lt1"/>
              </a:buClr>
              <a:buSzPts val="23900"/>
              <a:buFont typeface="Arial"/>
              <a:buNone/>
              <a:defRPr sz="34521" b="1" i="0" u="none" strike="noStrike" cap="none">
                <a:solidFill>
                  <a:schemeClr val="lt1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51529" y="263421"/>
            <a:ext cx="773122" cy="51878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5"/>
          <p:cNvSpPr/>
          <p:nvPr/>
        </p:nvSpPr>
        <p:spPr>
          <a:xfrm>
            <a:off x="6548140" y="9361247"/>
            <a:ext cx="202500" cy="43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Noto Sans JP"/>
              <a:buNone/>
            </a:pPr>
            <a:fld id="{00000000-1234-1234-1234-123412341234}" type="slidenum">
              <a:rPr lang="en-US" altLang="ja-JP" sz="1444" b="0" i="0" u="none" strike="noStrike" cap="none">
                <a:solidFill>
                  <a:schemeClr val="lt1"/>
                </a:solidFill>
                <a:latin typeface="Noto Sans JP"/>
                <a:ea typeface="Noto Sans JP"/>
                <a:cs typeface="Noto Sans JP"/>
                <a:sym typeface="Noto Sans JP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Noto Sans JP"/>
                <a:buNone/>
              </a:pPr>
              <a:t>‹#›</a:t>
            </a:fld>
            <a:endParaRPr sz="1444" b="0" i="0" u="none" strike="noStrike" cap="none">
              <a:solidFill>
                <a:schemeClr val="lt1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465040" y="1993429"/>
            <a:ext cx="3968848" cy="3852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Noto Sans JP"/>
              <a:buNone/>
              <a:defRPr sz="8666" b="0" i="0" u="none" strike="noStrike" cap="none">
                <a:solidFill>
                  <a:schemeClr val="lt1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9pPr>
          </a:lstStyle>
          <a:p>
            <a:endParaRPr/>
          </a:p>
        </p:txBody>
      </p:sp>
      <p:sp>
        <p:nvSpPr>
          <p:cNvPr id="29" name="Google Shape;29;p5"/>
          <p:cNvSpPr/>
          <p:nvPr/>
        </p:nvSpPr>
        <p:spPr>
          <a:xfrm>
            <a:off x="108108" y="9477963"/>
            <a:ext cx="1128713" cy="32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300">
                <a:solidFill>
                  <a:schemeClr val="lt1"/>
                </a:solidFill>
                <a:latin typeface="Noto Sans JP"/>
                <a:ea typeface="Noto Sans JP"/>
                <a:cs typeface="Noto Sans JP"/>
                <a:sym typeface="Noto Sans JP"/>
              </a:rPr>
              <a:t>©︎Shiryosaku Inc. All rights reserved</a:t>
            </a:r>
            <a:endParaRPr sz="1300">
              <a:solidFill>
                <a:schemeClr val="lt1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</p:spTree>
    <p:extLst>
      <p:ext uri="{BB962C8B-B14F-4D97-AF65-F5344CB8AC3E}">
        <p14:creationId xmlns:p14="http://schemas.microsoft.com/office/powerpoint/2010/main" val="4072815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>
          <p15:clr>
            <a:srgbClr val="FBAE40"/>
          </p15:clr>
        </p15:guide>
        <p15:guide id="2" pos="2160">
          <p15:clr>
            <a:srgbClr val="FBAE40"/>
          </p15:clr>
        </p15:guide>
        <p15:guide id="3" pos="4125">
          <p15:clr>
            <a:srgbClr val="FBAE40"/>
          </p15:clr>
        </p15:guide>
        <p15:guide id="4" pos="195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本文スライド_青緑">
  <p:cSld name="本文スライド_青緑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 flipH="1">
            <a:off x="483513" y="425494"/>
            <a:ext cx="3119140" cy="24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660380" marR="0" lvl="0" indent="-330190" algn="l" rtl="0">
              <a:lnSpc>
                <a:spcPct val="90000"/>
              </a:lnSpc>
              <a:spcBef>
                <a:spcPts val="1444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1300" b="0" i="0" u="none" strike="noStrike" cap="none">
                <a:solidFill>
                  <a:srgbClr val="7F7F7F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 flipH="1">
            <a:off x="309861" y="425494"/>
            <a:ext cx="146447" cy="24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660380" marR="0" lvl="0" indent="-330190" algn="l" rtl="0">
              <a:lnSpc>
                <a:spcPct val="90000"/>
              </a:lnSpc>
              <a:spcBef>
                <a:spcPts val="1444"/>
              </a:spcBef>
              <a:spcAft>
                <a:spcPts val="0"/>
              </a:spcAft>
              <a:buClr>
                <a:srgbClr val="7F7F7F"/>
              </a:buClr>
              <a:buSzPts val="900"/>
              <a:buFont typeface="Arial"/>
              <a:buNone/>
              <a:defRPr sz="1300" b="0" i="0" u="none" strike="noStrike" cap="none">
                <a:solidFill>
                  <a:srgbClr val="7F7F7F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309861" y="750375"/>
            <a:ext cx="6238279" cy="63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JP"/>
              <a:buNone/>
              <a:defRPr sz="3467" b="1" i="0" u="none" strike="noStrike" cap="none">
                <a:solidFill>
                  <a:schemeClr val="accent1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26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3"/>
          </p:nvPr>
        </p:nvSpPr>
        <p:spPr>
          <a:xfrm flipH="1">
            <a:off x="309859" y="1552867"/>
            <a:ext cx="6238277" cy="10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60380" marR="0" lvl="0" indent="-33019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sz="2022" b="0" i="0" u="none" strike="noStrike" cap="none">
                <a:solidFill>
                  <a:srgbClr val="3F3F3F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pic>
        <p:nvPicPr>
          <p:cNvPr id="35" name="Google Shape;35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51529" y="263421"/>
            <a:ext cx="773122" cy="518791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/>
          <p:nvPr/>
        </p:nvSpPr>
        <p:spPr>
          <a:xfrm>
            <a:off x="108108" y="9477963"/>
            <a:ext cx="1128713" cy="32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300">
                <a:solidFill>
                  <a:srgbClr val="BFBFBF"/>
                </a:solidFill>
                <a:latin typeface="Noto Sans JP"/>
                <a:ea typeface="Noto Sans JP"/>
                <a:cs typeface="Noto Sans JP"/>
                <a:sym typeface="Noto Sans JP"/>
              </a:rPr>
              <a:t>©︎Shiryosaku Inc. All rights reserved</a:t>
            </a:r>
            <a:endParaRPr sz="1300">
              <a:solidFill>
                <a:srgbClr val="BFBFBF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37" name="Google Shape;37;p6"/>
          <p:cNvSpPr/>
          <p:nvPr/>
        </p:nvSpPr>
        <p:spPr>
          <a:xfrm>
            <a:off x="6548140" y="9361247"/>
            <a:ext cx="202500" cy="43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000"/>
              <a:buFont typeface="Noto Sans JP"/>
              <a:buNone/>
            </a:pPr>
            <a:fld id="{00000000-1234-1234-1234-123412341234}" type="slidenum">
              <a:rPr lang="en-US" altLang="ja-JP" sz="1444" b="0" i="0" u="none" strike="noStrike" cap="none">
                <a:solidFill>
                  <a:srgbClr val="BFBFBF"/>
                </a:solidFill>
                <a:latin typeface="Noto Sans JP"/>
                <a:ea typeface="Noto Sans JP"/>
                <a:cs typeface="Noto Sans JP"/>
                <a:sym typeface="Noto Sans JP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000"/>
                <a:buFont typeface="Noto Sans JP"/>
                <a:buNone/>
              </a:pPr>
              <a:t>‹#›</a:t>
            </a:fld>
            <a:endParaRPr sz="1444" b="0" i="0" u="none" strike="noStrike" cap="none">
              <a:solidFill>
                <a:srgbClr val="BFBFBF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</p:spTree>
    <p:extLst>
      <p:ext uri="{BB962C8B-B14F-4D97-AF65-F5344CB8AC3E}">
        <p14:creationId xmlns:p14="http://schemas.microsoft.com/office/powerpoint/2010/main" val="3760388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5">
          <p15:clr>
            <a:srgbClr val="FBAE40"/>
          </p15:clr>
        </p15:guide>
        <p15:guide id="2" pos="4125">
          <p15:clr>
            <a:srgbClr val="FBAE40"/>
          </p15:clr>
        </p15:guide>
        <p15:guide id="3" orient="horz" pos="1678">
          <p15:clr>
            <a:srgbClr val="FBAE40"/>
          </p15:clr>
        </p15:guide>
        <p15:guide id="4" orient="horz" pos="57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実績">
  <p:cSld name="実績">
    <p:bg>
      <p:bgPr>
        <a:solidFill>
          <a:srgbClr val="F2F2F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>
            <a:spLocks noGrp="1"/>
          </p:cNvSpPr>
          <p:nvPr>
            <p:ph type="pic" idx="2"/>
          </p:nvPr>
        </p:nvSpPr>
        <p:spPr>
          <a:xfrm>
            <a:off x="-1289251" y="-941503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0" name="Google Shape;40;p7"/>
          <p:cNvSpPr>
            <a:spLocks noGrp="1"/>
          </p:cNvSpPr>
          <p:nvPr>
            <p:ph type="pic" idx="3"/>
          </p:nvPr>
        </p:nvSpPr>
        <p:spPr>
          <a:xfrm>
            <a:off x="360677" y="-3415045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1" name="Google Shape;41;p7"/>
          <p:cNvSpPr>
            <a:spLocks noGrp="1"/>
          </p:cNvSpPr>
          <p:nvPr>
            <p:ph type="pic" idx="4"/>
          </p:nvPr>
        </p:nvSpPr>
        <p:spPr>
          <a:xfrm>
            <a:off x="-1289251" y="1929719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2" name="Google Shape;42;p7"/>
          <p:cNvSpPr>
            <a:spLocks noGrp="1"/>
          </p:cNvSpPr>
          <p:nvPr>
            <p:ph type="pic" idx="5"/>
          </p:nvPr>
        </p:nvSpPr>
        <p:spPr>
          <a:xfrm>
            <a:off x="360678" y="-543823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3" name="Google Shape;43;p7"/>
          <p:cNvSpPr>
            <a:spLocks noGrp="1"/>
          </p:cNvSpPr>
          <p:nvPr>
            <p:ph type="pic" idx="6"/>
          </p:nvPr>
        </p:nvSpPr>
        <p:spPr>
          <a:xfrm>
            <a:off x="2010606" y="-3017365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4" name="Google Shape;44;p7"/>
          <p:cNvSpPr>
            <a:spLocks noGrp="1"/>
          </p:cNvSpPr>
          <p:nvPr>
            <p:ph type="pic" idx="7"/>
          </p:nvPr>
        </p:nvSpPr>
        <p:spPr>
          <a:xfrm>
            <a:off x="-1558680" y="5198621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5" name="Google Shape;45;p7"/>
          <p:cNvSpPr>
            <a:spLocks noGrp="1"/>
          </p:cNvSpPr>
          <p:nvPr>
            <p:ph type="pic" idx="8"/>
          </p:nvPr>
        </p:nvSpPr>
        <p:spPr>
          <a:xfrm>
            <a:off x="96398" y="2725080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6" name="Google Shape;46;p7"/>
          <p:cNvSpPr>
            <a:spLocks noGrp="1"/>
          </p:cNvSpPr>
          <p:nvPr>
            <p:ph type="pic" idx="9"/>
          </p:nvPr>
        </p:nvSpPr>
        <p:spPr>
          <a:xfrm>
            <a:off x="1751475" y="251538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7" name="Google Shape;47;p7"/>
          <p:cNvSpPr>
            <a:spLocks noGrp="1"/>
          </p:cNvSpPr>
          <p:nvPr>
            <p:ph type="pic" idx="13"/>
          </p:nvPr>
        </p:nvSpPr>
        <p:spPr>
          <a:xfrm>
            <a:off x="3406553" y="-2222003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8" name="Google Shape;48;p7"/>
          <p:cNvSpPr>
            <a:spLocks noGrp="1"/>
          </p:cNvSpPr>
          <p:nvPr>
            <p:ph type="pic" idx="14"/>
          </p:nvPr>
        </p:nvSpPr>
        <p:spPr>
          <a:xfrm>
            <a:off x="-1708715" y="8273791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49" name="Google Shape;49;p7"/>
          <p:cNvSpPr>
            <a:spLocks noGrp="1"/>
          </p:cNvSpPr>
          <p:nvPr>
            <p:ph type="pic" idx="15"/>
          </p:nvPr>
        </p:nvSpPr>
        <p:spPr>
          <a:xfrm>
            <a:off x="-54925" y="5796730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0" name="Google Shape;50;p7"/>
          <p:cNvSpPr>
            <a:spLocks noGrp="1"/>
          </p:cNvSpPr>
          <p:nvPr>
            <p:ph type="pic" idx="16"/>
          </p:nvPr>
        </p:nvSpPr>
        <p:spPr>
          <a:xfrm>
            <a:off x="1598865" y="3319670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1" name="Google Shape;51;p7"/>
          <p:cNvSpPr>
            <a:spLocks noGrp="1"/>
          </p:cNvSpPr>
          <p:nvPr>
            <p:ph type="pic" idx="17"/>
          </p:nvPr>
        </p:nvSpPr>
        <p:spPr>
          <a:xfrm>
            <a:off x="3252655" y="842609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2" name="Google Shape;52;p7"/>
          <p:cNvSpPr>
            <a:spLocks noGrp="1"/>
          </p:cNvSpPr>
          <p:nvPr>
            <p:ph type="pic" idx="18"/>
          </p:nvPr>
        </p:nvSpPr>
        <p:spPr>
          <a:xfrm>
            <a:off x="475045" y="7876109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3" name="Google Shape;53;p7"/>
          <p:cNvSpPr>
            <a:spLocks noGrp="1"/>
          </p:cNvSpPr>
          <p:nvPr>
            <p:ph type="pic" idx="19"/>
          </p:nvPr>
        </p:nvSpPr>
        <p:spPr>
          <a:xfrm>
            <a:off x="2132697" y="5410185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4" name="Google Shape;54;p7"/>
          <p:cNvSpPr>
            <a:spLocks noGrp="1"/>
          </p:cNvSpPr>
          <p:nvPr>
            <p:ph type="pic" idx="20"/>
          </p:nvPr>
        </p:nvSpPr>
        <p:spPr>
          <a:xfrm>
            <a:off x="3790350" y="2944263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5" name="Google Shape;55;p7"/>
          <p:cNvSpPr>
            <a:spLocks noGrp="1"/>
          </p:cNvSpPr>
          <p:nvPr>
            <p:ph type="pic" idx="21"/>
          </p:nvPr>
        </p:nvSpPr>
        <p:spPr>
          <a:xfrm>
            <a:off x="4906446" y="-1634451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6" name="Google Shape;56;p7"/>
          <p:cNvSpPr>
            <a:spLocks noGrp="1"/>
          </p:cNvSpPr>
          <p:nvPr>
            <p:ph type="pic" idx="22"/>
          </p:nvPr>
        </p:nvSpPr>
        <p:spPr>
          <a:xfrm>
            <a:off x="5448002" y="478341"/>
            <a:ext cx="2263087" cy="3268902"/>
          </a:xfrm>
          <a:prstGeom prst="rect">
            <a:avLst/>
          </a:prstGeom>
          <a:solidFill>
            <a:srgbClr val="A5A5A5"/>
          </a:solidFill>
          <a:ln>
            <a:noFill/>
          </a:ln>
        </p:spPr>
      </p:sp>
      <p:sp>
        <p:nvSpPr>
          <p:cNvPr id="57" name="Google Shape;57;p7"/>
          <p:cNvSpPr/>
          <p:nvPr/>
        </p:nvSpPr>
        <p:spPr>
          <a:xfrm>
            <a:off x="6548140" y="9361247"/>
            <a:ext cx="202500" cy="43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000"/>
              <a:buFont typeface="Noto Sans JP"/>
              <a:buNone/>
            </a:pPr>
            <a:fld id="{00000000-1234-1234-1234-123412341234}" type="slidenum">
              <a:rPr lang="en-US" altLang="ja-JP" sz="1444" b="0" i="0" u="none" strike="noStrike" cap="none">
                <a:solidFill>
                  <a:srgbClr val="BFBFBF"/>
                </a:solidFill>
                <a:latin typeface="Noto Sans JP"/>
                <a:ea typeface="Noto Sans JP"/>
                <a:cs typeface="Noto Sans JP"/>
                <a:sym typeface="Noto Sans JP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000"/>
                <a:buFont typeface="Noto Sans JP"/>
                <a:buNone/>
              </a:pPr>
              <a:t>‹#›</a:t>
            </a:fld>
            <a:endParaRPr sz="1444" b="0" i="0" u="none" strike="noStrike" cap="none">
              <a:solidFill>
                <a:srgbClr val="BFBFBF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58" name="Google Shape;58;p7"/>
          <p:cNvSpPr/>
          <p:nvPr/>
        </p:nvSpPr>
        <p:spPr>
          <a:xfrm>
            <a:off x="4391922" y="7079729"/>
            <a:ext cx="2156218" cy="2032874"/>
          </a:xfrm>
          <a:prstGeom prst="roundRect">
            <a:avLst>
              <a:gd name="adj" fmla="val 1188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32058" tIns="67600" rIns="132058" bIns="66011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JP"/>
              <a:buNone/>
            </a:pPr>
            <a:endParaRPr sz="3467" b="1" i="0" u="none" strike="noStrike" cap="none">
              <a:solidFill>
                <a:srgbClr val="000000"/>
              </a:solidFill>
              <a:latin typeface="Noto Sans JP"/>
              <a:ea typeface="Noto Sans JP"/>
              <a:cs typeface="Noto Sans JP"/>
              <a:sym typeface="Noto Sans JP"/>
            </a:endParaRPr>
          </a:p>
        </p:txBody>
      </p:sp>
      <p:sp>
        <p:nvSpPr>
          <p:cNvPr id="59" name="Google Shape;59;p7"/>
          <p:cNvSpPr txBox="1">
            <a:spLocks noGrp="1"/>
          </p:cNvSpPr>
          <p:nvPr>
            <p:ph type="body" idx="1"/>
          </p:nvPr>
        </p:nvSpPr>
        <p:spPr>
          <a:xfrm>
            <a:off x="5482450" y="7648311"/>
            <a:ext cx="959962" cy="235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660380" marR="0" lvl="0" indent="-3301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Arial"/>
              <a:buNone/>
              <a:defRPr sz="1733" b="1" i="0" u="none" strike="noStrike" cap="none">
                <a:solidFill>
                  <a:srgbClr val="3F3F3F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body" idx="23"/>
          </p:nvPr>
        </p:nvSpPr>
        <p:spPr>
          <a:xfrm>
            <a:off x="5482450" y="7978395"/>
            <a:ext cx="959962" cy="235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660380" marR="0" lvl="0" indent="-3301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sz="1444" b="0" i="0" u="none" strike="noStrike" cap="none">
                <a:solidFill>
                  <a:srgbClr val="3F3F3F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body" idx="24"/>
          </p:nvPr>
        </p:nvSpPr>
        <p:spPr>
          <a:xfrm>
            <a:off x="5482450" y="8308480"/>
            <a:ext cx="959962" cy="235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660380" marR="0" lvl="0" indent="-3301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00"/>
              <a:buFont typeface="Arial"/>
              <a:buNone/>
              <a:defRPr sz="1444" b="0" i="0" u="none" strike="noStrike" cap="none">
                <a:solidFill>
                  <a:srgbClr val="3F3F3F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  <p:sp>
        <p:nvSpPr>
          <p:cNvPr id="62" name="Google Shape;62;p7"/>
          <p:cNvSpPr>
            <a:spLocks noGrp="1"/>
          </p:cNvSpPr>
          <p:nvPr>
            <p:ph type="body" idx="25"/>
          </p:nvPr>
        </p:nvSpPr>
        <p:spPr>
          <a:xfrm>
            <a:off x="6015044" y="6414586"/>
            <a:ext cx="535466" cy="437602"/>
          </a:xfrm>
          <a:prstGeom prst="roundRect">
            <a:avLst>
              <a:gd name="adj" fmla="val 50000"/>
            </a:avLst>
          </a:prstGeom>
          <a:solidFill>
            <a:srgbClr val="3F3F3F"/>
          </a:solidFill>
          <a:ln>
            <a:noFill/>
          </a:ln>
        </p:spPr>
        <p:txBody>
          <a:bodyPr spcFirstLastPara="1" wrap="square" lIns="252000" tIns="0" rIns="252000" bIns="0" anchor="ctr" anchorCtr="0">
            <a:noAutofit/>
          </a:bodyPr>
          <a:lstStyle>
            <a:lvl1pPr marL="660380" marR="0" lvl="0" indent="-33019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022" b="1" i="0" u="none" strike="noStrike" cap="none">
                <a:solidFill>
                  <a:schemeClr val="lt1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1320759" marR="0" lvl="1" indent="-550316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3467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1981139" marR="0" lvl="2" indent="-513629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889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2641519" marR="0" lvl="3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3301898" marR="0" lvl="4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3962278" marR="0" lvl="5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4622658" marR="0" lvl="6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5283037" marR="0" lvl="7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5943417" marR="0" lvl="8" indent="-495285" algn="l" rtl="0">
              <a:lnSpc>
                <a:spcPct val="90000"/>
              </a:lnSpc>
              <a:spcBef>
                <a:spcPts val="722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176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5">
          <p15:clr>
            <a:srgbClr val="FBAE40"/>
          </p15:clr>
        </p15:guide>
        <p15:guide id="2" pos="4125">
          <p15:clr>
            <a:srgbClr val="FBAE40"/>
          </p15:clr>
        </p15:guide>
        <p15:guide id="3" orient="horz" pos="5740">
          <p15:clr>
            <a:srgbClr val="FBAE40"/>
          </p15:clr>
        </p15:guide>
        <p15:guide id="4" orient="horz" pos="1678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9E5AF2F-B82D-A787-FA5A-75F40346F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87652-526F-4415-8247-7BD755A38151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7C3BAD6-CF45-44C0-A18C-A38667FD0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7E71646-CBF6-333E-407B-F66F11EA5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0FC9C-B587-4C0E-B455-6739129514D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98091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762E7AD-F17E-034A-42A1-EC29D61A8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49CDE-4E4C-48BF-ABE8-0EF377622E1D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A5D3459-B025-3A58-37DF-B0E6691EF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FAAA33C-8A2A-6BA9-67D7-988869FC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92769-C895-42F8-A0B8-883CEDE1379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6033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6E1F9CC-C5EC-23DA-E072-66358D30A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3895D-379F-48F6-ABEC-71B0AFAE30FB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ECA826C-0915-061E-8A28-0A028E78E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F6B611-3912-940E-02AE-99A3E93D8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ADD75-746F-4E07-BFA7-AA06640EF7C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016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7177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628902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266B2126-6BA1-456D-0F61-AA50DB9F8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9B810-79A4-4AE3-A9D5-8ECE08A43CB1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494EC5C-2308-DC17-889E-32131BAA1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87F5503-D854-6365-C09C-DA5BD3B36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4CDBA-0EBF-4D82-B24C-64432E3CC8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7302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6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5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1" y="2217386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1" y="3141485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00BC8C56-3EE4-983C-2085-72F91FDC6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83EFC-D160-4916-B917-61C877BD33BF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BFFB4BC-5C3D-9324-D236-D969D540F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A3A69EC7-B3F1-9752-54B0-5DA425BFB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98BF1-52C3-4144-8D69-9F9CA8F702D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08926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B8452502-F85C-AA5A-8F54-F556DC1DD6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51CD4-276A-4C5A-9BB2-18F551D7E861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90F485A-1DCD-CEDB-BDF2-63A38C03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1248F71E-95F0-EAF1-AD2D-69CAD3114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ADFB4-BEBD-4148-BD7C-87F3C958E47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2771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201E01E-388B-C025-F885-D544E871D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148D27-244A-4F4D-BC3C-CB0EE89E0BCC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C4608DF-BBC8-EBC1-AEE1-0289DE25B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B6E37E3-D838-0BB1-AE8D-18C2A354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818E7-8BB0-4F21-A6C2-7B10076BBE1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4536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9" y="394407"/>
            <a:ext cx="3833813" cy="84544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2" y="2072923"/>
            <a:ext cx="2256235" cy="67759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6F16594-F7C5-5540-E49A-E670AAFA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22A2E-1BE8-4336-B459-8440FD15D952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5F38984-F63F-EE10-8133-B049ABCDC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C2FAB59-4E80-7C5E-4565-B8036447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D90B4-D128-4D9A-9F91-A9ABC1FDE04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714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AA28BF2-0422-48F8-2434-65CC390A5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7388F-F207-44C3-A0D0-DD333F90C190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7B51423-14B4-9941-C0A5-3BE0541CE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EFDB6BD-71F2-9F51-9CDC-C546BCB4F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955A2-A113-48F9-949C-AD5EF2EB872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38615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60E4AFC-E45F-B8CE-DD51-5C12872C75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9232075-35DE-4C57-995E-501F152C2F71}" type="datetimeFigureOut">
              <a:rPr lang="ja-JP" altLang="en-US"/>
              <a:pPr>
                <a:defRPr/>
              </a:pPr>
              <a:t>2026/6/2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E7AA2BB-F7B1-D091-7963-EDECF951A8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51F787-203A-EB99-C418-FB754568B8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545485E9-088A-4DC5-BC3D-517013AC0ED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7963" y="9399914"/>
            <a:ext cx="192881" cy="333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444" b="0" i="0" u="none" strike="noStrike" cap="none">
                <a:solidFill>
                  <a:srgbClr val="A5A5A5"/>
                </a:solidFill>
                <a:latin typeface="Noto Sans JP"/>
                <a:ea typeface="Noto Sans JP"/>
                <a:cs typeface="Noto Sans JP"/>
                <a:sym typeface="Noto Sans JP"/>
              </a:defRPr>
            </a:lvl1pPr>
            <a:lvl2pPr marL="0" marR="0" lvl="1" indent="0" algn="r" rtl="0">
              <a:spcBef>
                <a:spcPts val="0"/>
              </a:spcBef>
              <a:buNone/>
              <a:defRPr sz="1444" b="0" i="0" u="none" strike="noStrike" cap="none">
                <a:solidFill>
                  <a:srgbClr val="A5A5A5"/>
                </a:solidFill>
                <a:latin typeface="Noto Sans JP"/>
                <a:ea typeface="Noto Sans JP"/>
                <a:cs typeface="Noto Sans JP"/>
                <a:sym typeface="Noto Sans JP"/>
              </a:defRPr>
            </a:lvl2pPr>
            <a:lvl3pPr marL="0" marR="0" lvl="2" indent="0" algn="r" rtl="0">
              <a:spcBef>
                <a:spcPts val="0"/>
              </a:spcBef>
              <a:buNone/>
              <a:defRPr sz="1444" b="0" i="0" u="none" strike="noStrike" cap="none">
                <a:solidFill>
                  <a:srgbClr val="A5A5A5"/>
                </a:solidFill>
                <a:latin typeface="Noto Sans JP"/>
                <a:ea typeface="Noto Sans JP"/>
                <a:cs typeface="Noto Sans JP"/>
                <a:sym typeface="Noto Sans JP"/>
              </a:defRPr>
            </a:lvl3pPr>
            <a:lvl4pPr marL="0" marR="0" lvl="3" indent="0" algn="r" rtl="0">
              <a:spcBef>
                <a:spcPts val="0"/>
              </a:spcBef>
              <a:buNone/>
              <a:defRPr sz="1444" b="0" i="0" u="none" strike="noStrike" cap="none">
                <a:solidFill>
                  <a:srgbClr val="A5A5A5"/>
                </a:solidFill>
                <a:latin typeface="Noto Sans JP"/>
                <a:ea typeface="Noto Sans JP"/>
                <a:cs typeface="Noto Sans JP"/>
                <a:sym typeface="Noto Sans JP"/>
              </a:defRPr>
            </a:lvl4pPr>
            <a:lvl5pPr marL="0" marR="0" lvl="4" indent="0" algn="r" rtl="0">
              <a:spcBef>
                <a:spcPts val="0"/>
              </a:spcBef>
              <a:buNone/>
              <a:defRPr sz="1444" b="0" i="0" u="none" strike="noStrike" cap="none">
                <a:solidFill>
                  <a:srgbClr val="A5A5A5"/>
                </a:solidFill>
                <a:latin typeface="Noto Sans JP"/>
                <a:ea typeface="Noto Sans JP"/>
                <a:cs typeface="Noto Sans JP"/>
                <a:sym typeface="Noto Sans JP"/>
              </a:defRPr>
            </a:lvl5pPr>
            <a:lvl6pPr marL="0" marR="0" lvl="5" indent="0" algn="r" rtl="0">
              <a:spcBef>
                <a:spcPts val="0"/>
              </a:spcBef>
              <a:buNone/>
              <a:defRPr sz="1444" b="0" i="0" u="none" strike="noStrike" cap="none">
                <a:solidFill>
                  <a:srgbClr val="A5A5A5"/>
                </a:solidFill>
                <a:latin typeface="Noto Sans JP"/>
                <a:ea typeface="Noto Sans JP"/>
                <a:cs typeface="Noto Sans JP"/>
                <a:sym typeface="Noto Sans JP"/>
              </a:defRPr>
            </a:lvl6pPr>
            <a:lvl7pPr marL="0" marR="0" lvl="6" indent="0" algn="r" rtl="0">
              <a:spcBef>
                <a:spcPts val="0"/>
              </a:spcBef>
              <a:buNone/>
              <a:defRPr sz="1444" b="0" i="0" u="none" strike="noStrike" cap="none">
                <a:solidFill>
                  <a:srgbClr val="A5A5A5"/>
                </a:solidFill>
                <a:latin typeface="Noto Sans JP"/>
                <a:ea typeface="Noto Sans JP"/>
                <a:cs typeface="Noto Sans JP"/>
                <a:sym typeface="Noto Sans JP"/>
              </a:defRPr>
            </a:lvl7pPr>
            <a:lvl8pPr marL="0" marR="0" lvl="7" indent="0" algn="r" rtl="0">
              <a:spcBef>
                <a:spcPts val="0"/>
              </a:spcBef>
              <a:buNone/>
              <a:defRPr sz="1444" b="0" i="0" u="none" strike="noStrike" cap="none">
                <a:solidFill>
                  <a:srgbClr val="A5A5A5"/>
                </a:solidFill>
                <a:latin typeface="Noto Sans JP"/>
                <a:ea typeface="Noto Sans JP"/>
                <a:cs typeface="Noto Sans JP"/>
                <a:sym typeface="Noto Sans JP"/>
              </a:defRPr>
            </a:lvl8pPr>
            <a:lvl9pPr marL="0" marR="0" lvl="8" indent="0" algn="r" rtl="0">
              <a:spcBef>
                <a:spcPts val="0"/>
              </a:spcBef>
              <a:buNone/>
              <a:defRPr sz="1444" b="0" i="0" u="none" strike="noStrike" cap="none">
                <a:solidFill>
                  <a:srgbClr val="A5A5A5"/>
                </a:solidFill>
                <a:latin typeface="Noto Sans JP"/>
                <a:ea typeface="Noto Sans JP"/>
                <a:cs typeface="Noto Sans JP"/>
                <a:sym typeface="Noto Sans JP"/>
              </a:defRPr>
            </a:lvl9pPr>
          </a:lstStyle>
          <a:p>
            <a:fld id="{00000000-1234-1234-1234-123412341234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069088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2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20">
          <p15:clr>
            <a:srgbClr val="F26B43"/>
          </p15:clr>
        </p15:guide>
        <p15:guide id="2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91AD30E-54C4-D947-1C4E-A82D384AA175}"/>
              </a:ext>
            </a:extLst>
          </p:cNvPr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A6D0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E81311F9-40C8-AE88-1C80-020F7E5E3A99}"/>
              </a:ext>
            </a:extLst>
          </p:cNvPr>
          <p:cNvGrpSpPr/>
          <p:nvPr/>
        </p:nvGrpSpPr>
        <p:grpSpPr>
          <a:xfrm>
            <a:off x="3449357" y="1412946"/>
            <a:ext cx="3315191" cy="4193374"/>
            <a:chOff x="3303056" y="1429287"/>
            <a:chExt cx="4252594" cy="4772971"/>
          </a:xfrm>
        </p:grpSpPr>
        <p:pic>
          <p:nvPicPr>
            <p:cNvPr id="18" name="図 17" descr="挿絵, 記号, 時計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FC9E45A4-7D43-1ADB-5D8C-01580695B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32505">
              <a:off x="3303056" y="1739794"/>
              <a:ext cx="1795852" cy="3895774"/>
            </a:xfrm>
            <a:prstGeom prst="rect">
              <a:avLst/>
            </a:prstGeom>
          </p:spPr>
        </p:pic>
        <p:sp>
          <p:nvSpPr>
            <p:cNvPr id="52" name="楕円 2">
              <a:extLst>
                <a:ext uri="{FF2B5EF4-FFF2-40B4-BE49-F238E27FC236}">
                  <a16:creationId xmlns:a16="http://schemas.microsoft.com/office/drawing/2014/main" id="{1C79BC00-6E2E-200E-0FA6-6961C40B9B3F}"/>
                </a:ext>
              </a:extLst>
            </p:cNvPr>
            <p:cNvSpPr/>
            <p:nvPr/>
          </p:nvSpPr>
          <p:spPr>
            <a:xfrm>
              <a:off x="5253602" y="4576517"/>
              <a:ext cx="1126682" cy="1126437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92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kumimoji="1" lang="ja-JP" altLang="en-US" sz="2000" b="1" dirty="0">
                  <a:solidFill>
                    <a:srgbClr val="FF9200"/>
                  </a:solidFill>
                </a:rPr>
                <a:t>定員</a:t>
              </a:r>
              <a:br>
                <a:rPr lang="en-US" altLang="ja-JP" sz="2000" b="1" dirty="0">
                  <a:solidFill>
                    <a:srgbClr val="FF9200"/>
                  </a:solidFill>
                </a:rPr>
              </a:br>
              <a:r>
                <a:rPr lang="en-US" altLang="ja-JP" sz="2800" b="1" dirty="0">
                  <a:solidFill>
                    <a:srgbClr val="FF9200"/>
                  </a:solidFill>
                </a:rPr>
                <a:t>000</a:t>
              </a:r>
              <a:r>
                <a:rPr lang="ja-JP" altLang="en-US" sz="2000" b="1" dirty="0">
                  <a:solidFill>
                    <a:srgbClr val="FF9200"/>
                  </a:solidFill>
                </a:rPr>
                <a:t>名</a:t>
              </a:r>
              <a:r>
                <a:rPr lang="en-US" altLang="ja-JP" sz="1400" b="1" baseline="30000" dirty="0">
                  <a:solidFill>
                    <a:srgbClr val="FF9200"/>
                  </a:solidFill>
                </a:rPr>
                <a:t>※</a:t>
              </a:r>
              <a:endParaRPr kumimoji="1" lang="ja-JP" altLang="en-US" sz="2000" b="1" baseline="30000" dirty="0">
                <a:solidFill>
                  <a:srgbClr val="FF9200"/>
                </a:solidFill>
              </a:endParaRPr>
            </a:p>
          </p:txBody>
        </p:sp>
        <p:pic>
          <p:nvPicPr>
            <p:cNvPr id="24" name="図 23" descr="時計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AF8188F3-215E-DC72-F456-7EE360DE9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15359">
              <a:off x="4908421" y="1429287"/>
              <a:ext cx="2647229" cy="4148602"/>
            </a:xfrm>
            <a:prstGeom prst="rect">
              <a:avLst/>
            </a:prstGeom>
          </p:spPr>
        </p:pic>
        <p:pic>
          <p:nvPicPr>
            <p:cNvPr id="27" name="図 26" descr="挿絵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FC80DAE8-8276-BA9F-C4A5-09DD0BD65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1130" y="1574859"/>
              <a:ext cx="1311960" cy="3918618"/>
            </a:xfrm>
            <a:prstGeom prst="rect">
              <a:avLst/>
            </a:prstGeom>
          </p:spPr>
        </p:pic>
        <p:pic>
          <p:nvPicPr>
            <p:cNvPr id="31" name="図 30" descr="挿絵, シャツ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6735E8BD-32CF-B2CD-85BD-0638FE262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6976" y="1552054"/>
              <a:ext cx="1183419" cy="3842652"/>
            </a:xfrm>
            <a:prstGeom prst="rect">
              <a:avLst/>
            </a:prstGeom>
          </p:spPr>
        </p:pic>
        <p:pic>
          <p:nvPicPr>
            <p:cNvPr id="33" name="図 32" descr="挿絵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FB8929FF-C905-9F77-1355-CE7707E3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66626" y="2531870"/>
              <a:ext cx="1056204" cy="3622197"/>
            </a:xfrm>
            <a:prstGeom prst="rect">
              <a:avLst/>
            </a:prstGeom>
          </p:spPr>
        </p:pic>
        <p:pic>
          <p:nvPicPr>
            <p:cNvPr id="11" name="図 10" descr="挿絵, 衣類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C420C1B7-D081-3E22-7823-4700CC0C1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4666" y="2562215"/>
              <a:ext cx="1395256" cy="3640043"/>
            </a:xfrm>
            <a:prstGeom prst="rect">
              <a:avLst/>
            </a:prstGeom>
          </p:spPr>
        </p:pic>
        <p:pic>
          <p:nvPicPr>
            <p:cNvPr id="13" name="図 12" descr="アイコン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F4FDCE74-A5B4-D740-3EC4-3D3C82F4C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8108" y="2992630"/>
              <a:ext cx="1937032" cy="2944965"/>
            </a:xfrm>
            <a:prstGeom prst="rect">
              <a:avLst/>
            </a:prstGeom>
          </p:spPr>
        </p:pic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03C54B7E-E111-736B-4C30-E3C05A4AD7B8}"/>
              </a:ext>
            </a:extLst>
          </p:cNvPr>
          <p:cNvSpPr/>
          <p:nvPr/>
        </p:nvSpPr>
        <p:spPr>
          <a:xfrm>
            <a:off x="0" y="6961387"/>
            <a:ext cx="6858000" cy="25478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角丸四角形 56">
            <a:extLst>
              <a:ext uri="{FF2B5EF4-FFF2-40B4-BE49-F238E27FC236}">
                <a16:creationId xmlns:a16="http://schemas.microsoft.com/office/drawing/2014/main" id="{B89856DA-1130-DDC8-7A07-F9EFA05C1A30}"/>
              </a:ext>
            </a:extLst>
          </p:cNvPr>
          <p:cNvSpPr/>
          <p:nvPr/>
        </p:nvSpPr>
        <p:spPr>
          <a:xfrm>
            <a:off x="299335" y="4856755"/>
            <a:ext cx="6259329" cy="1926431"/>
          </a:xfrm>
          <a:prstGeom prst="roundRect">
            <a:avLst>
              <a:gd name="adj" fmla="val 61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E53F6BBE-C7B5-6B5C-BFAC-941B585A95AA}"/>
              </a:ext>
            </a:extLst>
          </p:cNvPr>
          <p:cNvSpPr/>
          <p:nvPr/>
        </p:nvSpPr>
        <p:spPr>
          <a:xfrm>
            <a:off x="262567" y="3603253"/>
            <a:ext cx="675858" cy="327878"/>
          </a:xfrm>
          <a:prstGeom prst="roundRect">
            <a:avLst>
              <a:gd name="adj" fmla="val 23732"/>
            </a:avLst>
          </a:prstGeom>
          <a:solidFill>
            <a:srgbClr val="414755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</a:t>
            </a:r>
            <a:r>
              <a:rPr kumimoji="1"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象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FD3B9B2-85B7-54D9-80C8-1BAD4C4C9A29}"/>
              </a:ext>
            </a:extLst>
          </p:cNvPr>
          <p:cNvSpPr txBox="1"/>
          <p:nvPr/>
        </p:nvSpPr>
        <p:spPr>
          <a:xfrm>
            <a:off x="205398" y="2080973"/>
            <a:ext cx="3192069" cy="843036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>
              <a:lnSpc>
                <a:spcPct val="85000"/>
              </a:lnSpc>
              <a:spcAft>
                <a:spcPts val="200"/>
              </a:spcAft>
            </a:pPr>
            <a:r>
              <a:rPr kumimoji="1" lang="en-US" altLang="ja-JP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2026</a:t>
            </a:r>
            <a:r>
              <a:rPr kumimoji="1" lang="ja-JP" altLang="en-US" sz="2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年</a:t>
            </a:r>
            <a:endParaRPr kumimoji="1" lang="en-US" altLang="ja-JP" sz="20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85000"/>
              </a:lnSpc>
              <a:spcAft>
                <a:spcPts val="200"/>
              </a:spcAft>
            </a:pPr>
            <a:r>
              <a:rPr kumimoji="1" lang="ja-JP" alt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７月</a:t>
            </a:r>
            <a:r>
              <a:rPr kumimoji="1" lang="en-US" altLang="ja-JP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27</a:t>
            </a:r>
            <a:r>
              <a:rPr kumimoji="1" lang="ja-JP" altLang="en-US" sz="4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kumimoji="1" lang="en-US" altLang="ja-JP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kumimoji="1" lang="en-US" altLang="ja-JP" sz="3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3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238E2EA-8D3E-81B6-4877-D76157762245}"/>
              </a:ext>
            </a:extLst>
          </p:cNvPr>
          <p:cNvSpPr txBox="1"/>
          <p:nvPr/>
        </p:nvSpPr>
        <p:spPr>
          <a:xfrm>
            <a:off x="408958" y="2958474"/>
            <a:ext cx="2222659" cy="486027"/>
          </a:xfrm>
          <a:prstGeom prst="rect">
            <a:avLst/>
          </a:prstGeom>
          <a:noFill/>
        </p:spPr>
        <p:txBody>
          <a:bodyPr wrap="none" lIns="0" tIns="0" rIns="0" bIns="18000" rtlCol="0" anchor="ctr" anchorCtr="0">
            <a:noAutofit/>
          </a:bodyPr>
          <a:lstStyle/>
          <a:p>
            <a:r>
              <a:rPr lang="en-US" altLang="ja-JP" sz="17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14:00</a:t>
            </a:r>
            <a:r>
              <a:rPr lang="ja-JP" altLang="en-US" sz="170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altLang="ja-JP" sz="17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</a:t>
            </a:r>
            <a:r>
              <a:rPr kumimoji="1" lang="en-US" altLang="ja-JP" sz="17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:00</a:t>
            </a:r>
            <a:endParaRPr kumimoji="1" lang="ja-JP" altLang="en-US" sz="17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D7D87FE-8A8D-86B3-7F15-9A37A31B7A09}"/>
              </a:ext>
            </a:extLst>
          </p:cNvPr>
          <p:cNvSpPr txBox="1"/>
          <p:nvPr/>
        </p:nvSpPr>
        <p:spPr>
          <a:xfrm>
            <a:off x="1271024" y="4999939"/>
            <a:ext cx="27222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200"/>
              </a:spcAft>
            </a:pPr>
            <a:r>
              <a:rPr kumimoji="0" lang="ja-JP" altLang="en-US" sz="16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外国人材マネジメントセミナー</a:t>
            </a:r>
            <a:endParaRPr kumimoji="0" lang="en-US" altLang="ja-JP" sz="16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E17662EA-E23E-396D-4D12-1813C93A738B}"/>
              </a:ext>
            </a:extLst>
          </p:cNvPr>
          <p:cNvSpPr/>
          <p:nvPr/>
        </p:nvSpPr>
        <p:spPr>
          <a:xfrm>
            <a:off x="517133" y="5949820"/>
            <a:ext cx="771003" cy="251999"/>
          </a:xfrm>
          <a:prstGeom prst="roundRect">
            <a:avLst/>
          </a:prstGeom>
          <a:solidFill>
            <a:srgbClr val="414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289C65"/>
              </a:solidFill>
            </a:endParaRPr>
          </a:p>
        </p:txBody>
      </p:sp>
      <p:sp>
        <p:nvSpPr>
          <p:cNvPr id="30" name="四角形: 角を丸くする 65">
            <a:extLst>
              <a:ext uri="{FF2B5EF4-FFF2-40B4-BE49-F238E27FC236}">
                <a16:creationId xmlns:a16="http://schemas.microsoft.com/office/drawing/2014/main" id="{F23031E2-24A1-3147-6368-D119FA2BED92}"/>
              </a:ext>
            </a:extLst>
          </p:cNvPr>
          <p:cNvSpPr/>
          <p:nvPr/>
        </p:nvSpPr>
        <p:spPr>
          <a:xfrm>
            <a:off x="251526" y="1585314"/>
            <a:ext cx="1276192" cy="368346"/>
          </a:xfrm>
          <a:prstGeom prst="roundRect">
            <a:avLst/>
          </a:prstGeom>
          <a:solidFill>
            <a:srgbClr val="FF9200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7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参加費無料</a:t>
            </a:r>
            <a:endParaRPr kumimoji="1" lang="en-US" altLang="ja-JP" sz="17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0" name="正方形/長方形 10">
            <a:extLst>
              <a:ext uri="{FF2B5EF4-FFF2-40B4-BE49-F238E27FC236}">
                <a16:creationId xmlns:a16="http://schemas.microsoft.com/office/drawing/2014/main" id="{424469EF-AA9B-D692-8780-061A9302F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947" y="5922786"/>
            <a:ext cx="833150" cy="30546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kumimoji="0" lang="ja-JP" altLang="en-US" sz="13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第２部</a:t>
            </a:r>
            <a:endParaRPr kumimoji="0" lang="en-US" altLang="ja-JP" sz="1300" b="1" kern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53" name="角丸四角形 52">
            <a:extLst>
              <a:ext uri="{FF2B5EF4-FFF2-40B4-BE49-F238E27FC236}">
                <a16:creationId xmlns:a16="http://schemas.microsoft.com/office/drawing/2014/main" id="{19C6F337-14BE-C570-875E-84740114E6D6}"/>
              </a:ext>
            </a:extLst>
          </p:cNvPr>
          <p:cNvSpPr/>
          <p:nvPr/>
        </p:nvSpPr>
        <p:spPr>
          <a:xfrm>
            <a:off x="480988" y="5044973"/>
            <a:ext cx="771003" cy="251999"/>
          </a:xfrm>
          <a:prstGeom prst="roundRect">
            <a:avLst/>
          </a:prstGeom>
          <a:solidFill>
            <a:srgbClr val="414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289C65"/>
              </a:solidFill>
            </a:endParaRPr>
          </a:p>
        </p:txBody>
      </p:sp>
      <p:sp>
        <p:nvSpPr>
          <p:cNvPr id="54" name="正方形/長方形 10">
            <a:extLst>
              <a:ext uri="{FF2B5EF4-FFF2-40B4-BE49-F238E27FC236}">
                <a16:creationId xmlns:a16="http://schemas.microsoft.com/office/drawing/2014/main" id="{74591A12-C909-71EE-4FA8-7817E8615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3943" y="5009054"/>
            <a:ext cx="833150" cy="30546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kumimoji="0" lang="ja-JP" altLang="en-US" sz="13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第１部</a:t>
            </a:r>
            <a:endParaRPr kumimoji="0" lang="en-US" altLang="ja-JP" sz="1300" b="1" kern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48FE060-9EC5-2842-6D6A-5CE8DD9D7303}"/>
              </a:ext>
            </a:extLst>
          </p:cNvPr>
          <p:cNvSpPr txBox="1"/>
          <p:nvPr/>
        </p:nvSpPr>
        <p:spPr>
          <a:xfrm>
            <a:off x="1328567" y="5904260"/>
            <a:ext cx="49487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200"/>
              </a:spcAft>
            </a:pPr>
            <a:r>
              <a:rPr kumimoji="0" lang="ja-JP" altLang="en-US" sz="16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採用実務</a:t>
            </a:r>
            <a:r>
              <a:rPr kumimoji="0" lang="en-US" altLang="ja-JP" sz="16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</a:t>
            </a:r>
            <a:r>
              <a:rPr kumimoji="0" lang="ja-JP" altLang="en-US" sz="16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＆</a:t>
            </a:r>
            <a:r>
              <a:rPr kumimoji="0" lang="en-US" altLang="ja-JP" sz="16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A</a:t>
            </a:r>
            <a:r>
              <a:rPr kumimoji="0"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青森県外国人材雇用サポートデスクからのご案内</a:t>
            </a:r>
            <a:endParaRPr kumimoji="0" lang="en-US" altLang="ja-JP" sz="12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2" name="テキスト ボックス 24">
            <a:extLst>
              <a:ext uri="{FF2B5EF4-FFF2-40B4-BE49-F238E27FC236}">
                <a16:creationId xmlns:a16="http://schemas.microsoft.com/office/drawing/2014/main" id="{EB888894-ED95-8B34-C137-8BD88BE8DF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059" y="9520719"/>
            <a:ext cx="4499883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500" b="1" spc="5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詳細・お申込み方法は裏面をご覧ください！</a:t>
            </a:r>
            <a:endParaRPr lang="en-US" altLang="ja-JP" sz="1500" b="1" spc="5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角丸四角形 27">
            <a:extLst>
              <a:ext uri="{FF2B5EF4-FFF2-40B4-BE49-F238E27FC236}">
                <a16:creationId xmlns:a16="http://schemas.microsoft.com/office/drawing/2014/main" id="{D8ED1B23-665C-8EB8-448A-6D5D69E82FF7}"/>
              </a:ext>
            </a:extLst>
          </p:cNvPr>
          <p:cNvSpPr/>
          <p:nvPr/>
        </p:nvSpPr>
        <p:spPr>
          <a:xfrm>
            <a:off x="299998" y="8433977"/>
            <a:ext cx="759557" cy="999185"/>
          </a:xfrm>
          <a:prstGeom prst="roundRect">
            <a:avLst>
              <a:gd name="adj" fmla="val 8334"/>
            </a:avLst>
          </a:prstGeom>
          <a:noFill/>
          <a:ln w="12700">
            <a:solidFill>
              <a:srgbClr val="414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後援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98487B51-184C-B910-E1D5-6A82864D2F8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62443" t="15566" b="10040"/>
          <a:stretch/>
        </p:blipFill>
        <p:spPr>
          <a:xfrm>
            <a:off x="1154749" y="7866328"/>
            <a:ext cx="2979916" cy="426409"/>
          </a:xfrm>
          <a:prstGeom prst="rect">
            <a:avLst/>
          </a:prstGeom>
        </p:spPr>
      </p:pic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9C8C321E-926F-F918-A661-D8836375B764}"/>
              </a:ext>
            </a:extLst>
          </p:cNvPr>
          <p:cNvSpPr/>
          <p:nvPr/>
        </p:nvSpPr>
        <p:spPr>
          <a:xfrm>
            <a:off x="5141738" y="8012437"/>
            <a:ext cx="1453707" cy="417142"/>
          </a:xfrm>
          <a:prstGeom prst="rect">
            <a:avLst/>
          </a:prstGeom>
          <a:ln w="12700">
            <a:noFill/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 anchor="b"/>
          <a:lstStyle/>
          <a:p>
            <a:pPr marL="15240" defTabSz="457200">
              <a:spcBef>
                <a:spcPts val="0"/>
              </a:spcBef>
              <a:defRPr/>
            </a:pPr>
            <a:r>
              <a:rPr kumimoji="0"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　　　　</a:t>
            </a:r>
            <a:r>
              <a:rPr kumimoji="0" lang="en-US" altLang="ja-JP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kumimoji="0"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kumimoji="0" lang="en-US" altLang="ja-JP" sz="12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5240" defTabSz="457200">
              <a:spcBef>
                <a:spcPts val="0"/>
              </a:spcBef>
              <a:defRPr/>
            </a:pPr>
            <a:r>
              <a:rPr kumimoji="0"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オンライン　</a:t>
            </a:r>
            <a:r>
              <a:rPr kumimoji="0" lang="en-US" altLang="ja-JP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kumimoji="0"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名</a:t>
            </a:r>
            <a:endParaRPr kumimoji="0" lang="en-US" altLang="ja-JP" sz="12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5" name="角丸四角形 27">
            <a:extLst>
              <a:ext uri="{FF2B5EF4-FFF2-40B4-BE49-F238E27FC236}">
                <a16:creationId xmlns:a16="http://schemas.microsoft.com/office/drawing/2014/main" id="{BA334118-145E-8B0C-CD43-632A5F44BDA4}"/>
              </a:ext>
            </a:extLst>
          </p:cNvPr>
          <p:cNvSpPr/>
          <p:nvPr/>
        </p:nvSpPr>
        <p:spPr>
          <a:xfrm>
            <a:off x="299334" y="7029957"/>
            <a:ext cx="759558" cy="603904"/>
          </a:xfrm>
          <a:prstGeom prst="roundRect">
            <a:avLst>
              <a:gd name="adj" fmla="val 8334"/>
            </a:avLst>
          </a:prstGeom>
          <a:noFill/>
          <a:ln w="12700">
            <a:solidFill>
              <a:srgbClr val="414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セミナー</a:t>
            </a:r>
            <a:endParaRPr kumimoji="1" lang="en-US" altLang="ja-JP" sz="12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会場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DAEE89A-C5D8-525B-C87B-0C0FEE174F6D}"/>
              </a:ext>
            </a:extLst>
          </p:cNvPr>
          <p:cNvSpPr txBox="1"/>
          <p:nvPr/>
        </p:nvSpPr>
        <p:spPr>
          <a:xfrm>
            <a:off x="1101413" y="7051221"/>
            <a:ext cx="5765864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ja-JP" altLang="ja-JP" sz="18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青森市はまなす会館</a:t>
            </a:r>
            <a:r>
              <a:rPr lang="ja-JP" altLang="en-US" sz="18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r>
              <a:rPr lang="ja-JP" altLang="ja-JP" sz="1400" dirty="0">
                <a:effectLst/>
                <a:latin typeface="Meiryo UI" panose="020B0604030504040204" pitchFamily="50" charset="-128"/>
                <a:ea typeface="Meiryo UI" panose="020B0604030504040204" pitchFamily="50" charset="-128"/>
              </a:rPr>
              <a:t>（一般財団法人青森市産業振興財団）</a:t>
            </a:r>
            <a:endParaRPr kumimoji="0" lang="en-US" altLang="ja-JP" sz="14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spcAft>
                <a:spcPts val="300"/>
              </a:spcAft>
            </a:pPr>
            <a:r>
              <a:rPr kumimoji="0" lang="ja-JP" altLang="en-US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住所：青森県青森市問屋町</a:t>
            </a:r>
            <a:r>
              <a:rPr kumimoji="0" lang="en-US" altLang="ja-JP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0" lang="ja-JP" altLang="en-US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丁目</a:t>
            </a:r>
            <a:r>
              <a:rPr kumimoji="0" lang="en-US" altLang="ja-JP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0" lang="ja-JP" altLang="en-US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番</a:t>
            </a:r>
            <a:r>
              <a:rPr kumimoji="0" lang="en-US" altLang="ja-JP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0" lang="ja-JP" altLang="en-US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</a:t>
            </a:r>
            <a:endParaRPr kumimoji="0" lang="en-US" altLang="ja-JP" sz="120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角丸四角形 27">
            <a:extLst>
              <a:ext uri="{FF2B5EF4-FFF2-40B4-BE49-F238E27FC236}">
                <a16:creationId xmlns:a16="http://schemas.microsoft.com/office/drawing/2014/main" id="{76862AB9-9B4D-49AD-A4F0-35948BD8EE6B}"/>
              </a:ext>
            </a:extLst>
          </p:cNvPr>
          <p:cNvSpPr/>
          <p:nvPr/>
        </p:nvSpPr>
        <p:spPr>
          <a:xfrm>
            <a:off x="299335" y="7734846"/>
            <a:ext cx="759557" cy="603904"/>
          </a:xfrm>
          <a:prstGeom prst="roundRect">
            <a:avLst>
              <a:gd name="adj" fmla="val 16600"/>
            </a:avLst>
          </a:prstGeom>
          <a:noFill/>
          <a:ln w="12700">
            <a:solidFill>
              <a:srgbClr val="414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kumimoji="1"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主催</a:t>
            </a:r>
          </a:p>
        </p:txBody>
      </p:sp>
      <p:sp>
        <p:nvSpPr>
          <p:cNvPr id="3" name="正方形/長方形 10">
            <a:extLst>
              <a:ext uri="{FF2B5EF4-FFF2-40B4-BE49-F238E27FC236}">
                <a16:creationId xmlns:a16="http://schemas.microsoft.com/office/drawing/2014/main" id="{E844C052-0167-4DE9-19DE-F5767B4F94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909" y="4018457"/>
            <a:ext cx="3851819" cy="780524"/>
          </a:xfrm>
          <a:prstGeom prst="rect">
            <a:avLst/>
          </a:prstGeom>
          <a:noFill/>
          <a:ln>
            <a:noFill/>
          </a:ln>
        </p:spPr>
        <p:txBody>
          <a:bodyPr wrap="none">
            <a:no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Aft>
                <a:spcPts val="300"/>
              </a:spcAft>
              <a:defRPr/>
            </a:pPr>
            <a:r>
              <a:rPr kumimoji="0" lang="ja-JP" altLang="en-US" sz="14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▶︎</a:t>
            </a:r>
            <a:r>
              <a:rPr kumimoji="0" lang="en-US" altLang="ja-JP" sz="14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kumimoji="0" lang="ja-JP" altLang="en-US" sz="14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既に外国人を雇用している企業の経営者さま</a:t>
            </a:r>
            <a:endParaRPr kumimoji="0" lang="en-US" altLang="ja-JP" sz="1400" b="1" kern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>
              <a:spcAft>
                <a:spcPts val="300"/>
              </a:spcAft>
              <a:defRPr/>
            </a:pPr>
            <a:r>
              <a:rPr kumimoji="0" lang="ja-JP" altLang="en-US" sz="14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▶︎</a:t>
            </a:r>
            <a:r>
              <a:rPr kumimoji="0" lang="en-US" altLang="ja-JP" sz="14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kumimoji="0" lang="ja-JP" altLang="en-US" sz="14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これから外国人の雇用を検討中の企業の経営者さま</a:t>
            </a:r>
            <a:endParaRPr kumimoji="0" lang="en-US" altLang="ja-JP" sz="1400" b="1" kern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>
              <a:spcAft>
                <a:spcPts val="300"/>
              </a:spcAft>
              <a:defRPr/>
            </a:pPr>
            <a:r>
              <a:rPr kumimoji="0" lang="ja-JP" altLang="en-US" sz="14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▶︎</a:t>
            </a:r>
            <a:r>
              <a:rPr kumimoji="0" lang="en-US" altLang="ja-JP" sz="14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 </a:t>
            </a:r>
            <a:r>
              <a:rPr kumimoji="0" lang="ja-JP" altLang="en-US" sz="14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外国人材の労務管理に悩んでいる経営者さま</a:t>
            </a:r>
            <a:endParaRPr kumimoji="0" lang="en-US" altLang="ja-JP" sz="1400" b="1" kern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4" name="四角形: 角を丸くする 65">
            <a:extLst>
              <a:ext uri="{FF2B5EF4-FFF2-40B4-BE49-F238E27FC236}">
                <a16:creationId xmlns:a16="http://schemas.microsoft.com/office/drawing/2014/main" id="{F93605F6-C2FD-5E89-500A-24EA3B6F92F2}"/>
              </a:ext>
            </a:extLst>
          </p:cNvPr>
          <p:cNvSpPr/>
          <p:nvPr/>
        </p:nvSpPr>
        <p:spPr>
          <a:xfrm>
            <a:off x="5051769" y="7771487"/>
            <a:ext cx="1565364" cy="219440"/>
          </a:xfrm>
          <a:prstGeom prst="roundRect">
            <a:avLst/>
          </a:prstGeom>
          <a:solidFill>
            <a:srgbClr val="FF9200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対面＋</a:t>
            </a:r>
            <a:r>
              <a:rPr lang="en-US" altLang="ja-JP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ZOOM</a:t>
            </a:r>
            <a:r>
              <a:rPr lang="ja-JP" altLang="en-US" sz="12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開催</a:t>
            </a:r>
            <a:endParaRPr lang="en-US" altLang="ja-JP" sz="12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F6103B2-ABE9-69B1-2E97-0B2462FA04F3}"/>
              </a:ext>
            </a:extLst>
          </p:cNvPr>
          <p:cNvSpPr txBox="1"/>
          <p:nvPr/>
        </p:nvSpPr>
        <p:spPr>
          <a:xfrm>
            <a:off x="37242" y="546338"/>
            <a:ext cx="6858001" cy="1028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外国人材マネジメントセミナー</a:t>
            </a:r>
            <a:endParaRPr lang="en-US" altLang="ja-JP" sz="4000" b="1" dirty="0">
              <a:solidFill>
                <a:srgbClr val="414755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ts val="2500"/>
              </a:lnSpc>
            </a:pPr>
            <a:r>
              <a:rPr lang="ja-JP" altLang="en-US" sz="2500" b="1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のご案内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238C371-F2CF-D9F6-65E1-DF822CEF5C2A}"/>
              </a:ext>
            </a:extLst>
          </p:cNvPr>
          <p:cNvSpPr txBox="1"/>
          <p:nvPr/>
        </p:nvSpPr>
        <p:spPr>
          <a:xfrm>
            <a:off x="-44847" y="182592"/>
            <a:ext cx="6802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spc="1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～外国人材の受入れ体制づくりとコミュニケーション法を学</a:t>
            </a:r>
            <a:r>
              <a:rPr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ぶ～</a:t>
            </a:r>
            <a:endParaRPr lang="ja-JP" altLang="en-US" dirty="0">
              <a:solidFill>
                <a:schemeClr val="bg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0" name="正方形/長方形 10">
            <a:extLst>
              <a:ext uri="{FF2B5EF4-FFF2-40B4-BE49-F238E27FC236}">
                <a16:creationId xmlns:a16="http://schemas.microsoft.com/office/drawing/2014/main" id="{C5EC29BF-95DB-43EE-A44E-3BECDF9AF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36" y="5376016"/>
            <a:ext cx="2804899" cy="4718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10000"/>
              </a:lnSpc>
              <a:spcAft>
                <a:spcPts val="150"/>
              </a:spcAft>
              <a:defRPr/>
            </a:pPr>
            <a:r>
              <a:rPr kumimoji="0" lang="ja-JP" altLang="en-US" sz="1100" kern="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●「外国人材」の活躍に向けた体制づくり</a:t>
            </a:r>
            <a:endParaRPr kumimoji="0" lang="en-US" altLang="ja-JP" sz="1100" kern="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>
              <a:lnSpc>
                <a:spcPct val="110000"/>
              </a:lnSpc>
              <a:spcAft>
                <a:spcPts val="150"/>
              </a:spcAft>
              <a:defRPr/>
            </a:pPr>
            <a:r>
              <a:rPr kumimoji="0" lang="ja-JP" altLang="en-US" sz="1100" kern="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●「やさしい日本語」だけでは伝わらない</a:t>
            </a:r>
            <a:r>
              <a:rPr kumimoji="0" lang="en-US" altLang="ja-JP" sz="1100" kern="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…</a:t>
            </a:r>
            <a:r>
              <a:rPr kumimoji="0" lang="ja-JP" altLang="en-US" sz="1100" kern="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？</a:t>
            </a:r>
            <a:endParaRPr kumimoji="0" lang="en-US" altLang="ja-JP" sz="1100" kern="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61" name="正方形/長方形 10">
            <a:extLst>
              <a:ext uri="{FF2B5EF4-FFF2-40B4-BE49-F238E27FC236}">
                <a16:creationId xmlns:a16="http://schemas.microsoft.com/office/drawing/2014/main" id="{FC844BCE-0622-428B-AFEF-AEC4272E7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341" y="5365036"/>
            <a:ext cx="2959550" cy="4718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10000"/>
              </a:lnSpc>
              <a:spcAft>
                <a:spcPts val="150"/>
              </a:spcAft>
              <a:defRPr/>
            </a:pPr>
            <a:r>
              <a:rPr kumimoji="0" lang="ja-JP" altLang="en-US" sz="1100" kern="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●受入企業の「日本人社員」が理解すべきこと</a:t>
            </a:r>
            <a:endParaRPr kumimoji="0" lang="en-US" altLang="ja-JP" sz="1100" kern="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  <a:p>
            <a:pPr>
              <a:lnSpc>
                <a:spcPct val="110000"/>
              </a:lnSpc>
              <a:spcAft>
                <a:spcPts val="150"/>
              </a:spcAft>
              <a:defRPr/>
            </a:pPr>
            <a:r>
              <a:rPr kumimoji="0" lang="ja-JP" altLang="en-US" sz="1100" kern="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●外国人材のマネジメントに必要なこと</a:t>
            </a:r>
            <a:endParaRPr kumimoji="0" lang="en-US" altLang="ja-JP" sz="1100" kern="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64" name="正方形/長方形 10">
            <a:extLst>
              <a:ext uri="{FF2B5EF4-FFF2-40B4-BE49-F238E27FC236}">
                <a16:creationId xmlns:a16="http://schemas.microsoft.com/office/drawing/2014/main" id="{741B47AD-E9C5-4CA1-B082-853E44926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382" y="6298375"/>
            <a:ext cx="2112571" cy="2600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10000"/>
              </a:lnSpc>
              <a:spcAft>
                <a:spcPts val="150"/>
              </a:spcAft>
              <a:defRPr/>
            </a:pPr>
            <a:r>
              <a:rPr kumimoji="0" lang="ja-JP" altLang="en-US" sz="1100" kern="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●よくあるご質問・相談について</a:t>
            </a:r>
            <a:endParaRPr kumimoji="0" lang="en-US" altLang="ja-JP" sz="1100" kern="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65" name="正方形/長方形 10">
            <a:extLst>
              <a:ext uri="{FF2B5EF4-FFF2-40B4-BE49-F238E27FC236}">
                <a16:creationId xmlns:a16="http://schemas.microsoft.com/office/drawing/2014/main" id="{6B5EFA96-2C0E-4DEA-AC50-57A01185A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6497" y="6294759"/>
            <a:ext cx="2112571" cy="26000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10000"/>
              </a:lnSpc>
              <a:spcAft>
                <a:spcPts val="150"/>
              </a:spcAft>
              <a:defRPr/>
            </a:pPr>
            <a:r>
              <a:rPr kumimoji="0" lang="ja-JP" altLang="en-US" sz="1100" kern="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●今後の採用状況について　ほか</a:t>
            </a:r>
            <a:endParaRPr kumimoji="0" lang="en-US" altLang="ja-JP" sz="1100" kern="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63" name="角丸四角形 27">
            <a:extLst>
              <a:ext uri="{FF2B5EF4-FFF2-40B4-BE49-F238E27FC236}">
                <a16:creationId xmlns:a16="http://schemas.microsoft.com/office/drawing/2014/main" id="{860DC56E-F581-431C-A594-E494D055A974}"/>
              </a:ext>
            </a:extLst>
          </p:cNvPr>
          <p:cNvSpPr/>
          <p:nvPr/>
        </p:nvSpPr>
        <p:spPr>
          <a:xfrm>
            <a:off x="4189978" y="7734846"/>
            <a:ext cx="759557" cy="670374"/>
          </a:xfrm>
          <a:prstGeom prst="roundRect">
            <a:avLst>
              <a:gd name="adj" fmla="val 16600"/>
            </a:avLst>
          </a:prstGeom>
          <a:noFill/>
          <a:ln w="12700">
            <a:solidFill>
              <a:srgbClr val="41475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12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定員</a:t>
            </a:r>
            <a:endParaRPr kumimoji="1" lang="ja-JP" altLang="en-US" sz="12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6" name="四角形: 角を丸くする 65">
            <a:extLst>
              <a:ext uri="{FF2B5EF4-FFF2-40B4-BE49-F238E27FC236}">
                <a16:creationId xmlns:a16="http://schemas.microsoft.com/office/drawing/2014/main" id="{E6799FDB-D366-423B-8E56-175BFE108522}"/>
              </a:ext>
            </a:extLst>
          </p:cNvPr>
          <p:cNvSpPr/>
          <p:nvPr/>
        </p:nvSpPr>
        <p:spPr>
          <a:xfrm>
            <a:off x="1647238" y="3616536"/>
            <a:ext cx="1764877" cy="314406"/>
          </a:xfrm>
          <a:prstGeom prst="roundRect">
            <a:avLst/>
          </a:prstGeom>
          <a:solidFill>
            <a:srgbClr val="FF9200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対面＋</a:t>
            </a:r>
            <a:r>
              <a:rPr lang="en-US" altLang="ja-JP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ZOOM</a:t>
            </a:r>
            <a:r>
              <a:rPr lang="ja-JP" altLang="en-US" sz="14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開催</a:t>
            </a:r>
            <a:endParaRPr lang="en-US" altLang="ja-JP" sz="14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55F9355-63D6-4D09-922E-018288A8D5C5}"/>
              </a:ext>
            </a:extLst>
          </p:cNvPr>
          <p:cNvSpPr txBox="1"/>
          <p:nvPr/>
        </p:nvSpPr>
        <p:spPr>
          <a:xfrm>
            <a:off x="1109486" y="8778941"/>
            <a:ext cx="28356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青森県・青森市・八戸市・弘前市　　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76A1A5C4-F95F-403A-B66A-A14674B9F05B}"/>
              </a:ext>
            </a:extLst>
          </p:cNvPr>
          <p:cNvSpPr txBox="1"/>
          <p:nvPr/>
        </p:nvSpPr>
        <p:spPr>
          <a:xfrm>
            <a:off x="1109627" y="9109995"/>
            <a:ext cx="4431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青森商工会議所・八戸商工会議所・弘前商工会議所　　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B68D6C14-02C6-4976-B067-130D9BD241C4}"/>
              </a:ext>
            </a:extLst>
          </p:cNvPr>
          <p:cNvSpPr txBox="1"/>
          <p:nvPr/>
        </p:nvSpPr>
        <p:spPr>
          <a:xfrm>
            <a:off x="1109109" y="8473283"/>
            <a:ext cx="3631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青森みちのく銀行　　日本生命保険相互会社　　　　</a:t>
            </a:r>
          </a:p>
        </p:txBody>
      </p:sp>
      <p:sp>
        <p:nvSpPr>
          <p:cNvPr id="69" name="object 29">
            <a:extLst>
              <a:ext uri="{FF2B5EF4-FFF2-40B4-BE49-F238E27FC236}">
                <a16:creationId xmlns:a16="http://schemas.microsoft.com/office/drawing/2014/main" id="{E963CF4B-5909-42C3-B697-4C11A3FBB33B}"/>
              </a:ext>
            </a:extLst>
          </p:cNvPr>
          <p:cNvSpPr/>
          <p:nvPr/>
        </p:nvSpPr>
        <p:spPr>
          <a:xfrm>
            <a:off x="4672821" y="8487789"/>
            <a:ext cx="2012242" cy="298999"/>
          </a:xfrm>
          <a:custGeom>
            <a:avLst/>
            <a:gdLst/>
            <a:ahLst/>
            <a:cxnLst/>
            <a:rect l="l" t="t" r="r" b="b"/>
            <a:pathLst>
              <a:path w="2640965" h="280035">
                <a:moveTo>
                  <a:pt x="2640355" y="0"/>
                </a:moveTo>
                <a:lnTo>
                  <a:pt x="0" y="0"/>
                </a:lnTo>
                <a:lnTo>
                  <a:pt x="0" y="279692"/>
                </a:lnTo>
                <a:lnTo>
                  <a:pt x="2640355" y="279692"/>
                </a:lnTo>
                <a:lnTo>
                  <a:pt x="2640355" y="0"/>
                </a:lnTo>
                <a:close/>
              </a:path>
            </a:pathLst>
          </a:custGeom>
          <a:solidFill>
            <a:srgbClr val="A6D1C7"/>
          </a:solidFill>
          <a:ln>
            <a:noFill/>
          </a:ln>
        </p:spPr>
        <p:txBody>
          <a:bodyPr lIns="0" tIns="0" rIns="0" bIns="0" anchor="ctr"/>
          <a:lstStyle/>
          <a:p>
            <a:pPr marL="12700" algn="ctr">
              <a:spcBef>
                <a:spcPts val="100"/>
              </a:spcBef>
              <a:defRPr/>
            </a:pPr>
            <a:r>
              <a:rPr lang="zh-TW" altLang="en-US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締切</a:t>
            </a:r>
            <a:r>
              <a:rPr lang="ja-JP" altLang="en-US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：</a:t>
            </a:r>
            <a:r>
              <a:rPr lang="en-US" altLang="ja-JP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7</a:t>
            </a:r>
            <a:r>
              <a:rPr lang="ja-JP" altLang="en-US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月</a:t>
            </a:r>
            <a:r>
              <a:rPr lang="en-US" altLang="ja-JP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21</a:t>
            </a:r>
            <a:r>
              <a:rPr lang="ja-JP" altLang="en-US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日</a:t>
            </a:r>
            <a:r>
              <a:rPr lang="en-US" altLang="ja-JP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(</a:t>
            </a:r>
            <a:r>
              <a:rPr lang="ja-JP" altLang="en-US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火</a:t>
            </a:r>
            <a:r>
              <a:rPr lang="en-US" altLang="ja-JP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)</a:t>
            </a:r>
            <a:r>
              <a:rPr lang="ja-JP" altLang="en-US" sz="20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まで</a:t>
            </a:r>
            <a:endParaRPr lang="zh-TW" altLang="en-US" sz="2000" b="1" kern="0" spc="-700" baseline="2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Noto Sans CJK JP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54307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3734DCA-2807-FFB8-7BF8-F15CCC62FDFD}"/>
              </a:ext>
            </a:extLst>
          </p:cNvPr>
          <p:cNvSpPr/>
          <p:nvPr/>
        </p:nvSpPr>
        <p:spPr>
          <a:xfrm>
            <a:off x="0" y="1"/>
            <a:ext cx="6858000" cy="3014400"/>
          </a:xfrm>
          <a:prstGeom prst="rect">
            <a:avLst/>
          </a:prstGeom>
          <a:solidFill>
            <a:srgbClr val="A6D0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フリーフォーム 24">
            <a:extLst>
              <a:ext uri="{FF2B5EF4-FFF2-40B4-BE49-F238E27FC236}">
                <a16:creationId xmlns:a16="http://schemas.microsoft.com/office/drawing/2014/main" id="{CD8EC72D-7969-7ED9-52C3-DB941543B135}"/>
              </a:ext>
            </a:extLst>
          </p:cNvPr>
          <p:cNvSpPr/>
          <p:nvPr/>
        </p:nvSpPr>
        <p:spPr>
          <a:xfrm>
            <a:off x="1473416" y="6410268"/>
            <a:ext cx="3707086" cy="1533371"/>
          </a:xfrm>
          <a:custGeom>
            <a:avLst/>
            <a:gdLst>
              <a:gd name="connsiteX0" fmla="*/ 393884 w 3397439"/>
              <a:gd name="connsiteY0" fmla="*/ 0 h 1478887"/>
              <a:gd name="connsiteX1" fmla="*/ 3299019 w 3397439"/>
              <a:gd name="connsiteY1" fmla="*/ 0 h 1478887"/>
              <a:gd name="connsiteX2" fmla="*/ 3397439 w 3397439"/>
              <a:gd name="connsiteY2" fmla="*/ 98420 h 1478887"/>
              <a:gd name="connsiteX3" fmla="*/ 3397439 w 3397439"/>
              <a:gd name="connsiteY3" fmla="*/ 1380467 h 1478887"/>
              <a:gd name="connsiteX4" fmla="*/ 3299019 w 3397439"/>
              <a:gd name="connsiteY4" fmla="*/ 1478887 h 1478887"/>
              <a:gd name="connsiteX5" fmla="*/ 393884 w 3397439"/>
              <a:gd name="connsiteY5" fmla="*/ 1478887 h 1478887"/>
              <a:gd name="connsiteX6" fmla="*/ 295464 w 3397439"/>
              <a:gd name="connsiteY6" fmla="*/ 1380467 h 1478887"/>
              <a:gd name="connsiteX7" fmla="*/ 295464 w 3397439"/>
              <a:gd name="connsiteY7" fmla="*/ 600608 h 1478887"/>
              <a:gd name="connsiteX8" fmla="*/ 0 w 3397439"/>
              <a:gd name="connsiteY8" fmla="*/ 451545 h 1478887"/>
              <a:gd name="connsiteX9" fmla="*/ 295464 w 3397439"/>
              <a:gd name="connsiteY9" fmla="*/ 451545 h 1478887"/>
              <a:gd name="connsiteX10" fmla="*/ 295464 w 3397439"/>
              <a:gd name="connsiteY10" fmla="*/ 98420 h 1478887"/>
              <a:gd name="connsiteX11" fmla="*/ 393884 w 3397439"/>
              <a:gd name="connsiteY11" fmla="*/ 0 h 1478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97439" h="1478887">
                <a:moveTo>
                  <a:pt x="393884" y="0"/>
                </a:moveTo>
                <a:lnTo>
                  <a:pt x="3299019" y="0"/>
                </a:lnTo>
                <a:cubicBezTo>
                  <a:pt x="3353375" y="0"/>
                  <a:pt x="3397439" y="44064"/>
                  <a:pt x="3397439" y="98420"/>
                </a:cubicBezTo>
                <a:lnTo>
                  <a:pt x="3397439" y="1380467"/>
                </a:lnTo>
                <a:cubicBezTo>
                  <a:pt x="3397439" y="1434823"/>
                  <a:pt x="3353375" y="1478887"/>
                  <a:pt x="3299019" y="1478887"/>
                </a:cubicBezTo>
                <a:lnTo>
                  <a:pt x="393884" y="1478887"/>
                </a:lnTo>
                <a:cubicBezTo>
                  <a:pt x="339528" y="1478887"/>
                  <a:pt x="295464" y="1434823"/>
                  <a:pt x="295464" y="1380467"/>
                </a:cubicBezTo>
                <a:lnTo>
                  <a:pt x="295464" y="600608"/>
                </a:lnTo>
                <a:lnTo>
                  <a:pt x="0" y="451545"/>
                </a:lnTo>
                <a:lnTo>
                  <a:pt x="295464" y="451545"/>
                </a:lnTo>
                <a:lnTo>
                  <a:pt x="295464" y="98420"/>
                </a:lnTo>
                <a:cubicBezTo>
                  <a:pt x="295464" y="44064"/>
                  <a:pt x="339528" y="0"/>
                  <a:pt x="393884" y="0"/>
                </a:cubicBezTo>
                <a:close/>
              </a:path>
            </a:pathLst>
          </a:custGeom>
          <a:solidFill>
            <a:srgbClr val="A6D1C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06" name="object 5">
            <a:extLst>
              <a:ext uri="{FF2B5EF4-FFF2-40B4-BE49-F238E27FC236}">
                <a16:creationId xmlns:a16="http://schemas.microsoft.com/office/drawing/2014/main" id="{B0059386-DE21-923D-2F02-183FEAF6B3F5}"/>
              </a:ext>
            </a:extLst>
          </p:cNvPr>
          <p:cNvSpPr>
            <a:spLocks/>
          </p:cNvSpPr>
          <p:nvPr/>
        </p:nvSpPr>
        <p:spPr bwMode="auto">
          <a:xfrm flipV="1">
            <a:off x="196199" y="8885040"/>
            <a:ext cx="6417702" cy="45719"/>
          </a:xfrm>
          <a:custGeom>
            <a:avLst/>
            <a:gdLst>
              <a:gd name="T0" fmla="*/ 0 w 5815330"/>
              <a:gd name="T1" fmla="*/ 0 h 45719"/>
              <a:gd name="T2" fmla="*/ 2147483646 w 5815330"/>
              <a:gd name="T3" fmla="*/ 0 h 4571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815330" h="45719">
                <a:moveTo>
                  <a:pt x="0" y="0"/>
                </a:moveTo>
                <a:lnTo>
                  <a:pt x="5814860" y="0"/>
                </a:lnTo>
              </a:path>
            </a:pathLst>
          </a:custGeom>
          <a:noFill/>
          <a:ln w="6350">
            <a:solidFill>
              <a:srgbClr val="414755"/>
            </a:solidFill>
            <a:prstDash val="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108" name="テキスト ボックス 31">
            <a:extLst>
              <a:ext uri="{FF2B5EF4-FFF2-40B4-BE49-F238E27FC236}">
                <a16:creationId xmlns:a16="http://schemas.microsoft.com/office/drawing/2014/main" id="{B812FB38-43B3-DD6F-8243-2BFEF4CD4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562" y="9018093"/>
            <a:ext cx="28696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ja-JP" altLang="en-US" sz="100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［お問合せは以下の事務局会社へお願いします］</a:t>
            </a:r>
          </a:p>
        </p:txBody>
      </p:sp>
      <p:sp>
        <p:nvSpPr>
          <p:cNvPr id="31" name="object 24">
            <a:extLst>
              <a:ext uri="{FF2B5EF4-FFF2-40B4-BE49-F238E27FC236}">
                <a16:creationId xmlns:a16="http://schemas.microsoft.com/office/drawing/2014/main" id="{578A00D7-3CEB-857F-D195-4B77508C6BA9}"/>
              </a:ext>
            </a:extLst>
          </p:cNvPr>
          <p:cNvSpPr txBox="1"/>
          <p:nvPr/>
        </p:nvSpPr>
        <p:spPr>
          <a:xfrm>
            <a:off x="238111" y="5904856"/>
            <a:ext cx="2782888" cy="25876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defTabSz="457200">
              <a:spcBef>
                <a:spcPts val="100"/>
              </a:spcBef>
              <a:defRPr/>
            </a:pPr>
            <a:r>
              <a:rPr kumimoji="0" lang="en-US" altLang="ja-JP" sz="1600" b="1" kern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【</a:t>
            </a:r>
            <a:r>
              <a:rPr kumimoji="0" sz="1600" b="1" kern="1000" dirty="0" err="1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参加申込</a:t>
            </a:r>
            <a:r>
              <a:rPr kumimoji="0" lang="ja-JP" altLang="en-US" sz="1600" b="1" kern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について</a:t>
            </a:r>
            <a:r>
              <a:rPr kumimoji="0" lang="en-US" altLang="ja-JP" sz="1600" b="1" kern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】</a:t>
            </a:r>
            <a:endParaRPr kumimoji="0" sz="1600" b="1" kern="100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  <a:cs typeface="Noto Sans CJK JP Medium"/>
            </a:endParaRPr>
          </a:p>
        </p:txBody>
      </p:sp>
      <p:sp>
        <p:nvSpPr>
          <p:cNvPr id="32" name="object 29">
            <a:extLst>
              <a:ext uri="{FF2B5EF4-FFF2-40B4-BE49-F238E27FC236}">
                <a16:creationId xmlns:a16="http://schemas.microsoft.com/office/drawing/2014/main" id="{C2835F3B-E0FA-1013-293A-9F298DD79B91}"/>
              </a:ext>
            </a:extLst>
          </p:cNvPr>
          <p:cNvSpPr/>
          <p:nvPr/>
        </p:nvSpPr>
        <p:spPr>
          <a:xfrm>
            <a:off x="2072659" y="5884737"/>
            <a:ext cx="2465440" cy="298999"/>
          </a:xfrm>
          <a:custGeom>
            <a:avLst/>
            <a:gdLst/>
            <a:ahLst/>
            <a:cxnLst/>
            <a:rect l="l" t="t" r="r" b="b"/>
            <a:pathLst>
              <a:path w="2640965" h="280035">
                <a:moveTo>
                  <a:pt x="2640355" y="0"/>
                </a:moveTo>
                <a:lnTo>
                  <a:pt x="0" y="0"/>
                </a:lnTo>
                <a:lnTo>
                  <a:pt x="0" y="279692"/>
                </a:lnTo>
                <a:lnTo>
                  <a:pt x="2640355" y="279692"/>
                </a:lnTo>
                <a:lnTo>
                  <a:pt x="2640355" y="0"/>
                </a:lnTo>
                <a:close/>
              </a:path>
            </a:pathLst>
          </a:custGeom>
          <a:solidFill>
            <a:srgbClr val="A6D1C7"/>
          </a:solidFill>
          <a:ln>
            <a:noFill/>
          </a:ln>
        </p:spPr>
        <p:txBody>
          <a:bodyPr lIns="0" tIns="0" rIns="0" bIns="0" anchor="ctr"/>
          <a:lstStyle/>
          <a:p>
            <a:pPr marL="12700" algn="ctr">
              <a:spcBef>
                <a:spcPts val="100"/>
              </a:spcBef>
              <a:defRPr/>
            </a:pPr>
            <a:r>
              <a:rPr lang="zh-TW" altLang="en-US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締切</a:t>
            </a:r>
            <a:r>
              <a:rPr lang="ja-JP" altLang="en-US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：</a:t>
            </a:r>
            <a:r>
              <a:rPr lang="en-US" altLang="ja-JP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7</a:t>
            </a:r>
            <a:r>
              <a:rPr lang="ja-JP" altLang="en-US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月</a:t>
            </a:r>
            <a:r>
              <a:rPr lang="en-US" altLang="ja-JP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21</a:t>
            </a:r>
            <a:r>
              <a:rPr lang="ja-JP" altLang="en-US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日</a:t>
            </a:r>
            <a:r>
              <a:rPr lang="en-US" altLang="ja-JP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(</a:t>
            </a:r>
            <a:r>
              <a:rPr lang="ja-JP" altLang="en-US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火</a:t>
            </a:r>
            <a:r>
              <a:rPr lang="en-US" altLang="ja-JP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)</a:t>
            </a:r>
            <a:r>
              <a:rPr lang="ja-JP" altLang="en-US" sz="2400" b="1" kern="0" baseline="2057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まで</a:t>
            </a:r>
            <a:endParaRPr lang="zh-TW" altLang="en-US" sz="2400" b="1" kern="0" spc="-700" baseline="2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Noto Sans CJK JP Medium"/>
            </a:endParaRPr>
          </a:p>
        </p:txBody>
      </p:sp>
      <p:sp>
        <p:nvSpPr>
          <p:cNvPr id="24" name="object 30">
            <a:extLst>
              <a:ext uri="{FF2B5EF4-FFF2-40B4-BE49-F238E27FC236}">
                <a16:creationId xmlns:a16="http://schemas.microsoft.com/office/drawing/2014/main" id="{D7187104-1759-4FCE-8EC9-E836EDBA7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569" y="7989739"/>
            <a:ext cx="6472404" cy="857286"/>
          </a:xfrm>
          <a:prstGeom prst="rect">
            <a:avLst/>
          </a:prstGeom>
          <a:noFill/>
          <a:ln>
            <a:noFill/>
          </a:ln>
        </p:spPr>
        <p:txBody>
          <a:bodyPr wrap="square" lIns="0" tIns="71755" rIns="0" bIns="0">
            <a:spAutoFit/>
          </a:bodyPr>
          <a:lstStyle>
            <a:lvl1pPr marL="47625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ja-JP" altLang="ja-JP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IPAexGothic"/>
              </a:rPr>
              <a:t>＜お客</a:t>
            </a:r>
            <a:r>
              <a:rPr lang="ja-JP" altLang="en-US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IPAexGothic"/>
              </a:rPr>
              <a:t>さま</a:t>
            </a:r>
            <a:r>
              <a:rPr lang="ja-JP" altLang="ja-JP" sz="12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IPAexGothic"/>
              </a:rPr>
              <a:t>情報のお取り扱いについて＞</a:t>
            </a:r>
          </a:p>
          <a:p>
            <a:pPr>
              <a:defRPr/>
            </a:pPr>
            <a:r>
              <a:rPr lang="ja-JP" altLang="en-US" sz="11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IPAexGothic"/>
              </a:rPr>
              <a:t>ご記入いただきました内容は、あいおいニッセイ同和損害保険株式会社（関連会社・提携会社・代理店・扱者含）及び後援各自治体・団体からの当該セミナーに関連する各種商品・サービスのご案内、各種情報提供・運営管理等に活用させていただきますのでご了承ください。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D73E61E-DE21-40BF-9B9A-6D162B24D45A}"/>
              </a:ext>
            </a:extLst>
          </p:cNvPr>
          <p:cNvSpPr txBox="1"/>
          <p:nvPr/>
        </p:nvSpPr>
        <p:spPr>
          <a:xfrm>
            <a:off x="227902" y="9291199"/>
            <a:ext cx="65337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000" i="0" u="none" strike="noStrike" baseline="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あいおいニッセイ同和損害保険株式会社　青森支店　地域戦略室　　</a:t>
            </a:r>
            <a:r>
              <a:rPr lang="ja-JP" altLang="en-US" sz="1000" b="0" i="0" u="none" strike="noStrike" baseline="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担当：</a:t>
            </a:r>
            <a:r>
              <a:rPr lang="ja-JP" altLang="en-US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留安</a:t>
            </a:r>
            <a:r>
              <a:rPr lang="ja-JP" altLang="en-US" sz="1000" b="0" i="0" u="none" strike="noStrike" baseline="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、金田　　　</a:t>
            </a:r>
            <a:endParaRPr lang="en-US" altLang="ja-JP" sz="1000" b="0" i="0" u="none" strike="noStrike" baseline="0" dirty="0">
              <a:solidFill>
                <a:srgbClr val="414755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　　　　　　　　</a:t>
            </a:r>
            <a:r>
              <a:rPr lang="ja-JP" altLang="en-US" sz="1000" b="0" i="0" u="none" strike="noStrike" baseline="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☎：</a:t>
            </a:r>
            <a:r>
              <a:rPr lang="en-US" altLang="ja-JP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050-3460-1436</a:t>
            </a:r>
            <a:r>
              <a:rPr lang="ja-JP" altLang="en-US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(9:00</a:t>
            </a:r>
            <a:r>
              <a:rPr lang="ja-JP" altLang="en-US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17:00</a:t>
            </a:r>
            <a:r>
              <a:rPr lang="ja-JP" altLang="en-US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　　　</a:t>
            </a:r>
            <a:r>
              <a:rPr lang="en-US" altLang="ja-JP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e-mail</a:t>
            </a:r>
            <a:r>
              <a:rPr lang="ja-JP" altLang="en-US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　</a:t>
            </a:r>
            <a:r>
              <a:rPr lang="en-US" altLang="ja-JP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s-kaneda@aioinissaydowa.co.jp</a:t>
            </a:r>
            <a:r>
              <a:rPr lang="ja-JP" altLang="en-US" sz="1000" dirty="0">
                <a:solidFill>
                  <a:srgbClr val="414755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　　　　　　　　　　　　　　　　　　　　　　　　　　　　　　　　　　　　　</a:t>
            </a:r>
            <a:endParaRPr lang="en-US" altLang="ja-JP" sz="1000" dirty="0">
              <a:solidFill>
                <a:srgbClr val="414755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D1A4D5-969A-4F82-865A-D8B5F18DA07F}"/>
              </a:ext>
            </a:extLst>
          </p:cNvPr>
          <p:cNvSpPr txBox="1"/>
          <p:nvPr/>
        </p:nvSpPr>
        <p:spPr>
          <a:xfrm>
            <a:off x="227902" y="3089000"/>
            <a:ext cx="6153809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12700" defTabSz="457200">
              <a:spcBef>
                <a:spcPts val="100"/>
              </a:spcBef>
              <a:defRPr/>
            </a:pPr>
            <a:r>
              <a:rPr kumimoji="0" lang="en-US" altLang="ja-JP" sz="1600" b="1" kern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【</a:t>
            </a:r>
            <a:r>
              <a:rPr kumimoji="0" lang="ja-JP" altLang="en-US" sz="1600" b="1" kern="1000" dirty="0" err="1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会場のご案内</a:t>
            </a:r>
            <a:r>
              <a:rPr kumimoji="0" lang="en-US" altLang="ja-JP" sz="1600" b="1" kern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Noto Sans CJK JP Medium"/>
              </a:rPr>
              <a:t>】</a:t>
            </a:r>
            <a:endParaRPr kumimoji="0" lang="ja-JP" altLang="en-US" sz="1600" b="1" kern="100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  <a:cs typeface="Noto Sans CJK JP Medium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2E1D4B4F-93BA-4A98-90F7-B0608B67D864}"/>
              </a:ext>
            </a:extLst>
          </p:cNvPr>
          <p:cNvSpPr/>
          <p:nvPr/>
        </p:nvSpPr>
        <p:spPr>
          <a:xfrm>
            <a:off x="238535" y="3362458"/>
            <a:ext cx="6397666" cy="2417140"/>
          </a:xfrm>
          <a:prstGeom prst="roundRect">
            <a:avLst>
              <a:gd name="adj" fmla="val 2794"/>
            </a:avLst>
          </a:prstGeom>
          <a:solidFill>
            <a:srgbClr val="A6D1C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9AC09AD-E57A-4B39-9F49-E7B38B3DA7B5}"/>
              </a:ext>
            </a:extLst>
          </p:cNvPr>
          <p:cNvSpPr/>
          <p:nvPr/>
        </p:nvSpPr>
        <p:spPr>
          <a:xfrm>
            <a:off x="5288746" y="6428762"/>
            <a:ext cx="1374925" cy="146377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76705CB-724D-9793-782B-BDAFFDBA8324}"/>
              </a:ext>
            </a:extLst>
          </p:cNvPr>
          <p:cNvSpPr/>
          <p:nvPr/>
        </p:nvSpPr>
        <p:spPr>
          <a:xfrm>
            <a:off x="390982" y="3319606"/>
            <a:ext cx="1980755" cy="801497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5240" defTabSz="457200">
              <a:spcBef>
                <a:spcPts val="405"/>
              </a:spcBef>
              <a:defRPr/>
            </a:pPr>
            <a:r>
              <a:rPr kumimoji="0" lang="ja-JP" altLang="en-US" sz="14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青森市はまなす会館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263A74-0D56-D567-9651-F70C541BBB49}"/>
              </a:ext>
            </a:extLst>
          </p:cNvPr>
          <p:cNvSpPr/>
          <p:nvPr/>
        </p:nvSpPr>
        <p:spPr>
          <a:xfrm>
            <a:off x="301783" y="4976903"/>
            <a:ext cx="2188764" cy="656590"/>
          </a:xfrm>
          <a:prstGeom prst="rect">
            <a:avLst/>
          </a:prstGeom>
          <a:ln w="12700">
            <a:solidFill>
              <a:srgbClr val="414755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15240" algn="just" defTabSz="457200">
              <a:spcBef>
                <a:spcPts val="405"/>
              </a:spcBef>
              <a:defRPr/>
            </a:pPr>
            <a:r>
              <a:rPr kumimoji="0" lang="ja-JP" altLang="en-US" sz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駐車場　</a:t>
            </a:r>
            <a:r>
              <a:rPr kumimoji="0" lang="en-US" altLang="ja-JP" sz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60</a:t>
            </a:r>
            <a:r>
              <a:rPr kumimoji="0" lang="ja-JP" altLang="en-US" sz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台（無料）</a:t>
            </a:r>
            <a:endParaRPr kumimoji="0" lang="en-US" altLang="ja-JP" sz="100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5240" algn="just" defTabSz="457200">
              <a:spcBef>
                <a:spcPts val="405"/>
              </a:spcBef>
              <a:defRPr/>
            </a:pPr>
            <a:r>
              <a:rPr kumimoji="0" lang="en-US" altLang="ja-JP" sz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満車となる場合がありますので</a:t>
            </a:r>
            <a:endParaRPr kumimoji="0" lang="en-US" altLang="ja-JP" sz="100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5240" algn="just" defTabSz="457200">
              <a:spcBef>
                <a:spcPts val="405"/>
              </a:spcBef>
              <a:defRPr/>
            </a:pPr>
            <a:r>
              <a:rPr kumimoji="0" lang="ja-JP" altLang="en-US" sz="10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なるべく乗り合わせてお越しください。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00A385FA-84F9-57D6-13D8-7851B5D4516C}"/>
              </a:ext>
            </a:extLst>
          </p:cNvPr>
          <p:cNvSpPr/>
          <p:nvPr/>
        </p:nvSpPr>
        <p:spPr>
          <a:xfrm>
            <a:off x="326970" y="4010021"/>
            <a:ext cx="1980755" cy="90119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5240" defTabSz="457200">
              <a:spcBef>
                <a:spcPts val="405"/>
              </a:spcBef>
              <a:defRPr/>
            </a:pPr>
            <a:r>
              <a:rPr kumimoji="0" lang="ja-JP" altLang="en-US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住所：青森県青森市</a:t>
            </a:r>
            <a:endParaRPr kumimoji="0" lang="en-US" altLang="ja-JP" sz="130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5240" defTabSz="457200">
              <a:spcBef>
                <a:spcPts val="405"/>
              </a:spcBef>
              <a:defRPr/>
            </a:pPr>
            <a:r>
              <a:rPr kumimoji="0" lang="ja-JP" altLang="en-US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問屋町</a:t>
            </a:r>
            <a:r>
              <a:rPr kumimoji="0" lang="en-US" altLang="ja-JP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kumimoji="0" lang="ja-JP" altLang="en-US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丁目</a:t>
            </a:r>
            <a:r>
              <a:rPr kumimoji="0" lang="en-US" altLang="ja-JP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0" lang="ja-JP" altLang="en-US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番</a:t>
            </a:r>
            <a:r>
              <a:rPr kumimoji="0" lang="en-US" altLang="ja-JP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0" lang="ja-JP" altLang="en-US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号</a:t>
            </a:r>
            <a:endParaRPr kumimoji="0" lang="en-US" altLang="ja-JP" sz="1300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5240" defTabSz="457200">
              <a:spcBef>
                <a:spcPts val="405"/>
              </a:spcBef>
              <a:defRPr/>
            </a:pPr>
            <a:r>
              <a:rPr kumimoji="0" lang="ja-JP" altLang="en-US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電話：</a:t>
            </a:r>
            <a:r>
              <a:rPr kumimoji="0" lang="en-US" altLang="ja-JP" sz="1300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017-738-4821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AF07CFA9-09DD-41E8-E687-13520FDFB041}"/>
              </a:ext>
            </a:extLst>
          </p:cNvPr>
          <p:cNvCxnSpPr/>
          <p:nvPr/>
        </p:nvCxnSpPr>
        <p:spPr>
          <a:xfrm>
            <a:off x="390982" y="3898552"/>
            <a:ext cx="1762764" cy="0"/>
          </a:xfrm>
          <a:prstGeom prst="line">
            <a:avLst/>
          </a:prstGeom>
          <a:ln>
            <a:solidFill>
              <a:srgbClr val="4147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AABEF5B0-2898-776B-3195-8B26AC19DEBC}"/>
              </a:ext>
            </a:extLst>
          </p:cNvPr>
          <p:cNvSpPr/>
          <p:nvPr/>
        </p:nvSpPr>
        <p:spPr>
          <a:xfrm>
            <a:off x="1756543" y="6490121"/>
            <a:ext cx="3707086" cy="1285639"/>
          </a:xfrm>
          <a:prstGeom prst="rect">
            <a:avLst/>
          </a:prstGeom>
          <a:noFill/>
          <a:ln w="12700" cap="rnd" cmpd="sng" algn="ctr">
            <a:noFill/>
            <a:prstDash val="solid"/>
          </a:ln>
          <a:effectLst/>
        </p:spPr>
        <p:txBody>
          <a:bodyPr lIns="108000" tIns="108000" rIns="108000" bIns="108000"/>
          <a:lstStyle>
            <a:lvl1pPr defTabSz="4572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4572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4572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4572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4572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defRPr/>
            </a:pP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お申込みは</a:t>
            </a:r>
            <a:endParaRPr kumimoji="0" lang="en-US" altLang="ja-JP" sz="10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①右記</a:t>
            </a:r>
            <a:r>
              <a:rPr kumimoji="0" lang="en-US" altLang="ja-JP" sz="1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QR</a:t>
            </a:r>
            <a:r>
              <a:rPr kumimoji="0" lang="ja-JP" altLang="en-US" sz="1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コード</a:t>
            </a: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または</a:t>
            </a:r>
            <a:r>
              <a:rPr kumimoji="0" lang="en-US" altLang="ja-JP" sz="1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URL</a:t>
            </a: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から申込フォームへアクセス下さい。</a:t>
            </a:r>
            <a:endParaRPr kumimoji="0" lang="en-US" altLang="ja-JP" sz="10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0" lang="en-US" altLang="ja-JP" sz="1000" b="1" u="sng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https://forms.cloud.microsoft/r/ygKvbZ35jR</a:t>
            </a:r>
            <a:endParaRPr kumimoji="0" lang="ja-JP" altLang="en-US" sz="1000" b="1" u="sng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eaLnBrk="1" hangingPunct="1">
              <a:defRPr/>
            </a:pP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②必要事項を入力いただきましたら</a:t>
            </a:r>
            <a:r>
              <a:rPr kumimoji="0" lang="en-US" altLang="ja-JP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送信</a:t>
            </a:r>
            <a:r>
              <a:rPr kumimoji="0" lang="en-US" altLang="ja-JP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を押してください。</a:t>
            </a:r>
          </a:p>
          <a:p>
            <a:pPr eaLnBrk="1" hangingPunct="1">
              <a:defRPr/>
            </a:pP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＊ご参加いただくには「</a:t>
            </a:r>
            <a:r>
              <a:rPr kumimoji="0" lang="en-US" altLang="ja-JP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e-mail </a:t>
            </a: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アドレス」が必要です。</a:t>
            </a:r>
          </a:p>
          <a:p>
            <a:pPr eaLnBrk="1" hangingPunct="1">
              <a:defRPr/>
            </a:pP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③申込後、参加受付完了メールが届きましたら登録完了</a:t>
            </a:r>
          </a:p>
          <a:p>
            <a:pPr eaLnBrk="1" hangingPunct="1">
              <a:defRPr/>
            </a:pP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となります。</a:t>
            </a:r>
          </a:p>
          <a:p>
            <a:pPr eaLnBrk="1" hangingPunct="1">
              <a:defRPr/>
            </a:pPr>
            <a:r>
              <a:rPr kumimoji="0" lang="en-US" altLang="ja-JP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0" lang="ja-JP" altLang="en-US" sz="1000" b="1" dirty="0">
                <a:solidFill>
                  <a:srgbClr val="414755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メール到着まで数日お時間がかかる場合がございます。</a:t>
            </a:r>
          </a:p>
          <a:p>
            <a:pPr eaLnBrk="1" hangingPunct="1">
              <a:defRPr/>
            </a:pPr>
            <a:endParaRPr kumimoji="0" lang="en-US" altLang="ja-JP" sz="1000" b="1" dirty="0">
              <a:solidFill>
                <a:srgbClr val="414755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タイトル 2">
            <a:extLst>
              <a:ext uri="{FF2B5EF4-FFF2-40B4-BE49-F238E27FC236}">
                <a16:creationId xmlns:a16="http://schemas.microsoft.com/office/drawing/2014/main" id="{0E38E202-9DCC-0527-3F96-417EC8156C25}"/>
              </a:ext>
            </a:extLst>
          </p:cNvPr>
          <p:cNvSpPr txBox="1">
            <a:spLocks/>
          </p:cNvSpPr>
          <p:nvPr/>
        </p:nvSpPr>
        <p:spPr bwMode="ltGray">
          <a:xfrm>
            <a:off x="146786" y="-12995"/>
            <a:ext cx="2028510" cy="4195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>
              <a:defRPr/>
            </a:pPr>
            <a:r>
              <a:rPr lang="ja-JP" altLang="en-US" sz="1800" b="1" kern="0" spc="3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講師情報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040CA26-6200-F96C-D63F-953A26621FD6}"/>
              </a:ext>
            </a:extLst>
          </p:cNvPr>
          <p:cNvSpPr txBox="1"/>
          <p:nvPr/>
        </p:nvSpPr>
        <p:spPr>
          <a:xfrm>
            <a:off x="138760" y="582719"/>
            <a:ext cx="3454400" cy="495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2200" b="1" spc="5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千葉 祐大</a:t>
            </a:r>
            <a:r>
              <a:rPr lang="ja-JP" altLang="en-US" sz="1600" b="1" spc="5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</a:t>
            </a:r>
            <a:r>
              <a:rPr lang="en" altLang="ja-JP" sz="1600" spc="5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Chiba Yudai</a:t>
            </a:r>
            <a:endParaRPr lang="ja-JP" altLang="en-US" sz="1600" spc="50" dirty="0">
              <a:solidFill>
                <a:srgbClr val="414755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6" name="図 15" descr="スーツを着た男性&#10;&#10;AI 生成コンテンツは誤りを含む可能性があります。">
            <a:extLst>
              <a:ext uri="{FF2B5EF4-FFF2-40B4-BE49-F238E27FC236}">
                <a16:creationId xmlns:a16="http://schemas.microsoft.com/office/drawing/2014/main" id="{135EF969-45A8-F1E2-148D-307DD2981E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2"/>
          <a:stretch>
            <a:fillRect/>
          </a:stretch>
        </p:blipFill>
        <p:spPr>
          <a:xfrm>
            <a:off x="5431145" y="205796"/>
            <a:ext cx="1245769" cy="1578160"/>
          </a:xfrm>
          <a:prstGeom prst="roundRect">
            <a:avLst>
              <a:gd name="adj" fmla="val 6854"/>
            </a:avLst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9866C29-E4EF-1EE5-3997-DF6DF8F367ED}"/>
              </a:ext>
            </a:extLst>
          </p:cNvPr>
          <p:cNvSpPr txBox="1"/>
          <p:nvPr/>
        </p:nvSpPr>
        <p:spPr>
          <a:xfrm>
            <a:off x="181086" y="908425"/>
            <a:ext cx="5250059" cy="948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400" b="1" spc="5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一般社団法人 キャリアマネジメント研究所  代表理事</a:t>
            </a:r>
          </a:p>
          <a:p>
            <a:pPr>
              <a:lnSpc>
                <a:spcPct val="130000"/>
              </a:lnSpc>
            </a:pPr>
            <a:r>
              <a:rPr lang="en-US" altLang="ja-JP" sz="100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1970</a:t>
            </a:r>
            <a:r>
              <a:rPr lang="ja-JP" altLang="en-US" sz="100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年生まれ。花王株式会社を経て現職。全国の企業、自治体、教育機関等で年間</a:t>
            </a:r>
            <a:r>
              <a:rPr lang="en-US" altLang="ja-JP" sz="100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80</a:t>
            </a:r>
            <a:r>
              <a:rPr lang="ja-JP" altLang="en-US" sz="100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回以上、外国人材に関する研修や講演を実施。</a:t>
            </a:r>
            <a:r>
              <a:rPr lang="en-US" altLang="ja-JP" sz="100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59</a:t>
            </a:r>
            <a:r>
              <a:rPr lang="ja-JP" altLang="en-US" sz="100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か国・地域、延べ</a:t>
            </a:r>
            <a:r>
              <a:rPr lang="en-US" altLang="ja-JP" sz="100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6,000</a:t>
            </a:r>
            <a:r>
              <a:rPr lang="ja-JP" altLang="en-US" sz="100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人以上の外国人材を指導した経験を持ち、異文化マネジメントに精通。</a:t>
            </a:r>
            <a:endParaRPr lang="ja-JP" altLang="en-US" sz="1600" dirty="0">
              <a:solidFill>
                <a:srgbClr val="414755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9" name="図 18" descr="挿絵, らくがき, 記号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817C3E6D-E1C5-A553-033F-561412F85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1234" y="6321159"/>
            <a:ext cx="1415842" cy="1493436"/>
          </a:xfrm>
          <a:prstGeom prst="rect">
            <a:avLst/>
          </a:prstGeom>
        </p:spPr>
      </p:pic>
      <p:sp>
        <p:nvSpPr>
          <p:cNvPr id="27" name="角丸四角形 52">
            <a:extLst>
              <a:ext uri="{FF2B5EF4-FFF2-40B4-BE49-F238E27FC236}">
                <a16:creationId xmlns:a16="http://schemas.microsoft.com/office/drawing/2014/main" id="{286BF860-7205-4CF5-B225-87B8A06606A1}"/>
              </a:ext>
            </a:extLst>
          </p:cNvPr>
          <p:cNvSpPr/>
          <p:nvPr/>
        </p:nvSpPr>
        <p:spPr>
          <a:xfrm>
            <a:off x="219433" y="379324"/>
            <a:ext cx="771003" cy="251999"/>
          </a:xfrm>
          <a:prstGeom prst="roundRect">
            <a:avLst/>
          </a:prstGeom>
          <a:solidFill>
            <a:srgbClr val="414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289C65"/>
              </a:solidFill>
            </a:endParaRPr>
          </a:p>
        </p:txBody>
      </p:sp>
      <p:sp>
        <p:nvSpPr>
          <p:cNvPr id="26" name="正方形/長方形 10">
            <a:extLst>
              <a:ext uri="{FF2B5EF4-FFF2-40B4-BE49-F238E27FC236}">
                <a16:creationId xmlns:a16="http://schemas.microsoft.com/office/drawing/2014/main" id="{0BE46581-2228-4AAA-81A6-48912B5B7B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199" y="338266"/>
            <a:ext cx="833150" cy="30546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kumimoji="0" lang="ja-JP" altLang="en-US" sz="13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第１部</a:t>
            </a:r>
            <a:endParaRPr kumimoji="0" lang="en-US" altLang="ja-JP" sz="1300" b="1" kern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29" name="角丸四角形 52">
            <a:extLst>
              <a:ext uri="{FF2B5EF4-FFF2-40B4-BE49-F238E27FC236}">
                <a16:creationId xmlns:a16="http://schemas.microsoft.com/office/drawing/2014/main" id="{F0F2A4DC-2E28-4261-8D45-059B7DFF8E68}"/>
              </a:ext>
            </a:extLst>
          </p:cNvPr>
          <p:cNvSpPr/>
          <p:nvPr/>
        </p:nvSpPr>
        <p:spPr>
          <a:xfrm>
            <a:off x="227902" y="1974894"/>
            <a:ext cx="771003" cy="251999"/>
          </a:xfrm>
          <a:prstGeom prst="roundRect">
            <a:avLst/>
          </a:prstGeom>
          <a:solidFill>
            <a:srgbClr val="41475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289C65"/>
              </a:solidFill>
            </a:endParaRPr>
          </a:p>
        </p:txBody>
      </p:sp>
      <p:sp>
        <p:nvSpPr>
          <p:cNvPr id="30" name="正方形/長方形 10">
            <a:extLst>
              <a:ext uri="{FF2B5EF4-FFF2-40B4-BE49-F238E27FC236}">
                <a16:creationId xmlns:a16="http://schemas.microsoft.com/office/drawing/2014/main" id="{7F62D7C8-43BA-4A8E-846C-78CC242F9A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02" y="1952268"/>
            <a:ext cx="833150" cy="30546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lnSpc>
                <a:spcPct val="120000"/>
              </a:lnSpc>
              <a:defRPr/>
            </a:pPr>
            <a:r>
              <a:rPr kumimoji="0" lang="ja-JP" altLang="en-US" sz="1300" b="1" kern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/>
              </a:rPr>
              <a:t>第２部</a:t>
            </a:r>
            <a:endParaRPr kumimoji="0" lang="en-US" altLang="ja-JP" sz="1300" b="1" kern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Arial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75877E7A-DDD7-4C29-A30A-E5C4E670E827}"/>
              </a:ext>
            </a:extLst>
          </p:cNvPr>
          <p:cNvSpPr txBox="1"/>
          <p:nvPr/>
        </p:nvSpPr>
        <p:spPr>
          <a:xfrm>
            <a:off x="10909" y="2204575"/>
            <a:ext cx="3454400" cy="373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600" b="1" spc="5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髙橋　裕治　</a:t>
            </a:r>
            <a:r>
              <a:rPr lang="en-US" altLang="ja-JP" sz="1600" spc="5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Takahashi</a:t>
            </a:r>
            <a:r>
              <a:rPr lang="en" altLang="ja-JP" sz="1600" spc="5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Yuji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CAA80CC-F696-4FCA-A2E3-DB560064037F}"/>
              </a:ext>
            </a:extLst>
          </p:cNvPr>
          <p:cNvSpPr txBox="1"/>
          <p:nvPr/>
        </p:nvSpPr>
        <p:spPr>
          <a:xfrm>
            <a:off x="181086" y="2485734"/>
            <a:ext cx="6858000" cy="338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400" b="1" spc="50" dirty="0">
                <a:solidFill>
                  <a:srgbClr val="414755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青森県外国人材雇用サポートデスク　（運営受託　東洋ワーク株式会社）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755BDF3-66BC-430F-86C6-E427F52519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5718" y="3379823"/>
            <a:ext cx="3935312" cy="2353676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C02C2C88-941A-403C-BCB3-9A2255A5A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0458" y="6538801"/>
            <a:ext cx="1231499" cy="1243692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94FAA37-7515-4929-A641-7FD7B95F2D69}"/>
              </a:ext>
            </a:extLst>
          </p:cNvPr>
          <p:cNvSpPr txBox="1"/>
          <p:nvPr/>
        </p:nvSpPr>
        <p:spPr>
          <a:xfrm>
            <a:off x="5211170" y="7884801"/>
            <a:ext cx="15504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00" dirty="0"/>
              <a:t>※</a:t>
            </a:r>
            <a:r>
              <a:rPr kumimoji="1" lang="ja-JP" altLang="en-US" sz="600" dirty="0"/>
              <a:t>「</a:t>
            </a:r>
            <a:r>
              <a:rPr kumimoji="1" lang="en-US" altLang="ja-JP" sz="600" dirty="0"/>
              <a:t>QR </a:t>
            </a:r>
            <a:r>
              <a:rPr kumimoji="1" lang="ja-JP" altLang="en-US" sz="600" dirty="0"/>
              <a:t>コード」は株式会社デンソーウェーブの登録商標です。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テーマ">
  <a:themeElements>
    <a:clrScheme name="シリョサク！">
      <a:dk1>
        <a:srgbClr val="000000"/>
      </a:dk1>
      <a:lt1>
        <a:srgbClr val="FFFFFF"/>
      </a:lt1>
      <a:dk2>
        <a:srgbClr val="404040"/>
      </a:dk2>
      <a:lt2>
        <a:srgbClr val="E6E6E6"/>
      </a:lt2>
      <a:accent1>
        <a:srgbClr val="37AABA"/>
      </a:accent1>
      <a:accent2>
        <a:srgbClr val="F2E157"/>
      </a:accent2>
      <a:accent3>
        <a:srgbClr val="10AC83"/>
      </a:accent3>
      <a:accent4>
        <a:srgbClr val="2BA0E2"/>
      </a:accent4>
      <a:accent5>
        <a:srgbClr val="0070C0"/>
      </a:accent5>
      <a:accent6>
        <a:srgbClr val="C00000"/>
      </a:accent6>
      <a:hlink>
        <a:srgbClr val="0F0F0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c7da60a-8cf5-4d7d-b010-6aa693b4f840" xsi:nil="true"/>
    <lcf76f155ced4ddcb4097134ff3c332f xmlns="3c1c0b06-246e-453d-ad46-32f27c66698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07AFFFFF38B8E4CAAADC2503BB4ECA5" ma:contentTypeVersion="" ma:contentTypeDescription="新しいドキュメントを作成します。" ma:contentTypeScope="" ma:versionID="ed00ea6f5724ad30d9ba0e1c05106435">
  <xsd:schema xmlns:xsd="http://www.w3.org/2001/XMLSchema" xmlns:xs="http://www.w3.org/2001/XMLSchema" xmlns:p="http://schemas.microsoft.com/office/2006/metadata/properties" xmlns:ns1="http://schemas.microsoft.com/sharepoint/v3" xmlns:ns3="3c1c0b06-246e-453d-ad46-32f27c666982" xmlns:ns4="ac7da60a-8cf5-4d7d-b010-6aa693b4f840" targetNamespace="http://schemas.microsoft.com/office/2006/metadata/properties" ma:root="true" ma:fieldsID="1d6d5ce3f4ab9c05999f41dde136e480" ns1:_="" ns3:_="" ns4:_="">
    <xsd:import namespace="http://schemas.microsoft.com/sharepoint/v3"/>
    <xsd:import namespace="3c1c0b06-246e-453d-ad46-32f27c666982"/>
    <xsd:import namespace="ac7da60a-8cf5-4d7d-b010-6aa693b4f840"/>
    <xsd:element name="properties">
      <xsd:complexType>
        <xsd:sequence>
          <xsd:element name="documentManagement">
            <xsd:complexType>
              <xsd:all>
                <xsd:element ref="ns1:_dlc_ExpireDateSaved" minOccurs="0"/>
                <xsd:element ref="ns1:_dlc_ExpireDate" minOccurs="0"/>
                <xsd:element ref="ns1:_dlc_Exempt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lcf76f155ced4ddcb4097134ff3c332f" minOccurs="0"/>
                <xsd:element ref="ns4:TaxCatchAll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dlc_ExpireDateSaved" ma:index="10" nillable="true" ma:displayName="元の有効期限" ma:description="" ma:hidden="true" ma:internalName="_dlc_ExpireDateSaved" ma:readOnly="true">
      <xsd:simpleType>
        <xsd:restriction base="dms:DateTime"/>
      </xsd:simpleType>
    </xsd:element>
    <xsd:element name="_dlc_ExpireDate" ma:index="11" nillable="true" ma:displayName="期日" ma:description="" ma:hidden="true" ma:indexed="true" ma:internalName="_dlc_ExpireDate" ma:readOnly="true">
      <xsd:simpleType>
        <xsd:restriction base="dms:DateTime"/>
      </xsd:simpleType>
    </xsd:element>
    <xsd:element name="_dlc_Exempt" ma:index="12" nillable="true" ma:displayName="ポリシー適用除外" ma:description="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1c0b06-246e-453d-ad46-32f27c6669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MediaServiceAutoTags" ma:internalName="MediaServiceAutoTags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bdd2da45-39bc-404f-a7a0-51152ea7c9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7da60a-8cf5-4d7d-b010-6aa693b4f84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448c361-e018-4eb4-b8de-276b75725307}" ma:internalName="TaxCatchAll" ma:showField="CatchAllData" ma:web="ac7da60a-8cf5-4d7d-b010-6aa693b4f8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DDB711-5B70-48E2-895F-C8BB79D644B6}">
  <ds:schemaRefs>
    <ds:schemaRef ds:uri="ac7da60a-8cf5-4d7d-b010-6aa693b4f840"/>
    <ds:schemaRef ds:uri="http://schemas.microsoft.com/office/2006/metadata/properties"/>
    <ds:schemaRef ds:uri="http://purl.org/dc/terms/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3c1c0b06-246e-453d-ad46-32f27c666982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9C4DB83-AED5-4C5D-8475-AFC7B44169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35568F-BB73-4C12-AAA4-DCFFF3BE5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c1c0b06-246e-453d-ad46-32f27c666982"/>
    <ds:schemaRef ds:uri="ac7da60a-8cf5-4d7d-b010-6aa693b4f8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10703</TotalTime>
  <Words>614</Words>
  <Application>Microsoft Office PowerPoint</Application>
  <PresentationFormat>A4 210 x 297 mm</PresentationFormat>
  <Paragraphs>70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BIZ UDPゴシック</vt:lpstr>
      <vt:lpstr>Meiryo UI</vt:lpstr>
      <vt:lpstr>Noto Sans JP</vt:lpstr>
      <vt:lpstr>游ゴシック</vt:lpstr>
      <vt:lpstr>Arial</vt:lpstr>
      <vt:lpstr>Calibri</vt:lpstr>
      <vt:lpstr>Office テーマ</vt:lpstr>
      <vt:lpstr>1_Office テーマ</vt:lpstr>
      <vt:lpstr>PowerPoint プレゼンテーション</vt:lpstr>
      <vt:lpstr>PowerPoint プレゼンテーション</vt:lpstr>
    </vt:vector>
  </TitlesOfParts>
  <Company>船井総合研究所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F1529</dc:creator>
  <cp:keywords>ｓえみな</cp:keywords>
  <cp:lastModifiedBy>金田史朗_RBG62</cp:lastModifiedBy>
  <cp:revision>721</cp:revision>
  <cp:lastPrinted>2026-04-21T00:29:18Z</cp:lastPrinted>
  <dcterms:created xsi:type="dcterms:W3CDTF">2010-05-31T06:17:25Z</dcterms:created>
  <dcterms:modified xsi:type="dcterms:W3CDTF">2026-06-02T07:38:43Z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0x010100E07AFFFFF38B8E4CAAADC2503BB4ECA5</vt:lpwstr>
  </property>
  <property fmtid="{D5CDD505-2E9C-101B-9397-08002B2CF9AE}" pid="3" name="_dlc_policyId">
    <vt:lpwstr>/sites/RBG/private-site/DocLib/62戦略室_40お客さま以外</vt:lpwstr>
  </property>
  <property fmtid="{D5CDD505-2E9C-101B-9397-08002B2CF9AE}" pid="4" name="ItemRetentionFormula">
    <vt:lpwstr/>
  </property>
  <property fmtid="{D5CDD505-2E9C-101B-9397-08002B2CF9AE}" pid="5" name="MediaServiceImageTags">
    <vt:lpwstr/>
  </property>
</Properties>
</file>